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45" r:id="rId26"/>
    <p:sldId id="308" r:id="rId27"/>
    <p:sldId id="306"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1370C-CEBC-40F1-83D8-429D61929CE4}" v="674" dt="2024-01-11T16:06:51.06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Fouad Atmeh" userId="9968b8f03c6ddac2" providerId="LiveId" clId="{4811370C-CEBC-40F1-83D8-429D61929CE4}"/>
    <pc:docChg chg="undo redo custSel addSld delSld modSld sldOrd">
      <pc:chgData name="Fouad Atmeh" userId="9968b8f03c6ddac2" providerId="LiveId" clId="{4811370C-CEBC-40F1-83D8-429D61929CE4}" dt="2024-01-11T16:15:47.858" v="8965" actId="6549"/>
      <pc:docMkLst>
        <pc:docMk/>
      </pc:docMkLst>
      <pc:sldChg chg="modSp del mod ord">
        <pc:chgData name="Fouad Atmeh" userId="9968b8f03c6ddac2" providerId="LiveId" clId="{4811370C-CEBC-40F1-83D8-429D61929CE4}" dt="2024-01-10T09:15:58.037" v="2646" actId="2696"/>
        <pc:sldMkLst>
          <pc:docMk/>
          <pc:sldMk cId="1553432724" sldId="262"/>
        </pc:sldMkLst>
        <pc:spChg chg="mod">
          <ac:chgData name="Fouad Atmeh" userId="9968b8f03c6ddac2" providerId="LiveId" clId="{4811370C-CEBC-40F1-83D8-429D61929CE4}" dt="2024-01-10T08:43:03.471" v="1427" actId="20577"/>
          <ac:spMkLst>
            <pc:docMk/>
            <pc:sldMk cId="1553432724" sldId="262"/>
            <ac:spMk id="7" creationId="{0BFEC426-B615-E549-83E5-140FD588BC64}"/>
          </ac:spMkLst>
        </pc:spChg>
      </pc:sldChg>
      <pc:sldChg chg="modSp mod">
        <pc:chgData name="Fouad Atmeh" userId="9968b8f03c6ddac2" providerId="LiveId" clId="{4811370C-CEBC-40F1-83D8-429D61929CE4}" dt="2024-01-10T09:10:35.874" v="2236" actId="20577"/>
        <pc:sldMkLst>
          <pc:docMk/>
          <pc:sldMk cId="3288665831" sldId="263"/>
        </pc:sldMkLst>
        <pc:spChg chg="mod">
          <ac:chgData name="Fouad Atmeh" userId="9968b8f03c6ddac2" providerId="LiveId" clId="{4811370C-CEBC-40F1-83D8-429D61929CE4}" dt="2024-01-10T09:10:35.874" v="2236" actId="20577"/>
          <ac:spMkLst>
            <pc:docMk/>
            <pc:sldMk cId="3288665831" sldId="263"/>
            <ac:spMk id="5" creationId="{1B07C49E-AFFC-EC46-8930-E4D428F5F943}"/>
          </ac:spMkLst>
        </pc:spChg>
      </pc:sldChg>
      <pc:sldChg chg="addSp modSp mod">
        <pc:chgData name="Fouad Atmeh" userId="9968b8f03c6ddac2" providerId="LiveId" clId="{4811370C-CEBC-40F1-83D8-429D61929CE4}" dt="2024-01-10T09:24:13.051" v="3042" actId="15"/>
        <pc:sldMkLst>
          <pc:docMk/>
          <pc:sldMk cId="2987552906" sldId="264"/>
        </pc:sldMkLst>
        <pc:spChg chg="mod">
          <ac:chgData name="Fouad Atmeh" userId="9968b8f03c6ddac2" providerId="LiveId" clId="{4811370C-CEBC-40F1-83D8-429D61929CE4}" dt="2024-01-10T09:24:13.051" v="3042" actId="15"/>
          <ac:spMkLst>
            <pc:docMk/>
            <pc:sldMk cId="2987552906" sldId="264"/>
            <ac:spMk id="5" creationId="{1B07C49E-AFFC-EC46-8930-E4D428F5F943}"/>
          </ac:spMkLst>
        </pc:spChg>
        <pc:graphicFrameChg chg="add mod">
          <ac:chgData name="Fouad Atmeh" userId="9968b8f03c6ddac2" providerId="LiveId" clId="{4811370C-CEBC-40F1-83D8-429D61929CE4}" dt="2024-01-10T09:23:23.616" v="3029" actId="20577"/>
          <ac:graphicFrameMkLst>
            <pc:docMk/>
            <pc:sldMk cId="2987552906" sldId="264"/>
            <ac:graphicFrameMk id="2" creationId="{554B1309-5C75-140A-14AE-085AB1BC287A}"/>
          </ac:graphicFrameMkLst>
        </pc:graphicFrameChg>
      </pc:sldChg>
      <pc:sldChg chg="modSp mod">
        <pc:chgData name="Fouad Atmeh" userId="9968b8f03c6ddac2" providerId="LiveId" clId="{4811370C-CEBC-40F1-83D8-429D61929CE4}" dt="2024-01-11T14:07:15.580" v="4735" actId="20577"/>
        <pc:sldMkLst>
          <pc:docMk/>
          <pc:sldMk cId="1578726356" sldId="265"/>
        </pc:sldMkLst>
        <pc:spChg chg="mod">
          <ac:chgData name="Fouad Atmeh" userId="9968b8f03c6ddac2" providerId="LiveId" clId="{4811370C-CEBC-40F1-83D8-429D61929CE4}" dt="2024-01-11T14:07:15.580" v="4735" actId="20577"/>
          <ac:spMkLst>
            <pc:docMk/>
            <pc:sldMk cId="1578726356" sldId="265"/>
            <ac:spMk id="5" creationId="{1B07C49E-AFFC-EC46-8930-E4D428F5F943}"/>
          </ac:spMkLst>
        </pc:spChg>
      </pc:sldChg>
      <pc:sldChg chg="modSp mod">
        <pc:chgData name="Fouad Atmeh" userId="9968b8f03c6ddac2" providerId="LiveId" clId="{4811370C-CEBC-40F1-83D8-429D61929CE4}" dt="2024-01-11T14:01:21.669" v="4647" actId="20577"/>
        <pc:sldMkLst>
          <pc:docMk/>
          <pc:sldMk cId="779971636" sldId="266"/>
        </pc:sldMkLst>
        <pc:spChg chg="mod">
          <ac:chgData name="Fouad Atmeh" userId="9968b8f03c6ddac2" providerId="LiveId" clId="{4811370C-CEBC-40F1-83D8-429D61929CE4}" dt="2024-01-11T13:56:22.969" v="4423" actId="13926"/>
          <ac:spMkLst>
            <pc:docMk/>
            <pc:sldMk cId="779971636" sldId="266"/>
            <ac:spMk id="3" creationId="{D9E97D81-A978-4758-8A93-47C19B104075}"/>
          </ac:spMkLst>
        </pc:spChg>
        <pc:spChg chg="mod">
          <ac:chgData name="Fouad Atmeh" userId="9968b8f03c6ddac2" providerId="LiveId" clId="{4811370C-CEBC-40F1-83D8-429D61929CE4}" dt="2024-01-11T14:01:21.669" v="4647" actId="20577"/>
          <ac:spMkLst>
            <pc:docMk/>
            <pc:sldMk cId="779971636" sldId="266"/>
            <ac:spMk id="5" creationId="{1B07C49E-AFFC-EC46-8930-E4D428F5F943}"/>
          </ac:spMkLst>
        </pc:spChg>
      </pc:sldChg>
      <pc:sldChg chg="addSp modSp mod">
        <pc:chgData name="Fouad Atmeh" userId="9968b8f03c6ddac2" providerId="LiveId" clId="{4811370C-CEBC-40F1-83D8-429D61929CE4}" dt="2024-01-11T14:02:53.264" v="4659" actId="6549"/>
        <pc:sldMkLst>
          <pc:docMk/>
          <pc:sldMk cId="3865605948" sldId="269"/>
        </pc:sldMkLst>
        <pc:spChg chg="mod">
          <ac:chgData name="Fouad Atmeh" userId="9968b8f03c6ddac2" providerId="LiveId" clId="{4811370C-CEBC-40F1-83D8-429D61929CE4}" dt="2024-01-11T14:02:53.264" v="4659" actId="6549"/>
          <ac:spMkLst>
            <pc:docMk/>
            <pc:sldMk cId="3865605948" sldId="269"/>
            <ac:spMk id="3" creationId="{373827F3-F386-AA4E-80ED-D86DEF8C158D}"/>
          </ac:spMkLst>
        </pc:spChg>
        <pc:picChg chg="add mod ord">
          <ac:chgData name="Fouad Atmeh" userId="9968b8f03c6ddac2" providerId="LiveId" clId="{4811370C-CEBC-40F1-83D8-429D61929CE4}" dt="2024-01-11T14:02:50.367" v="4658" actId="167"/>
          <ac:picMkLst>
            <pc:docMk/>
            <pc:sldMk cId="3865605948" sldId="269"/>
            <ac:picMk id="2" creationId="{3300F5F4-745F-3566-757E-E46BB21F0117}"/>
          </ac:picMkLst>
        </pc:picChg>
      </pc:sldChg>
      <pc:sldChg chg="addSp modSp mod">
        <pc:chgData name="Fouad Atmeh" userId="9968b8f03c6ddac2" providerId="LiveId" clId="{4811370C-CEBC-40F1-83D8-429D61929CE4}" dt="2024-01-11T14:11:10.428" v="4849" actId="13926"/>
        <pc:sldMkLst>
          <pc:docMk/>
          <pc:sldMk cId="2727850971" sldId="270"/>
        </pc:sldMkLst>
        <pc:spChg chg="mod">
          <ac:chgData name="Fouad Atmeh" userId="9968b8f03c6ddac2" providerId="LiveId" clId="{4811370C-CEBC-40F1-83D8-429D61929CE4}" dt="2024-01-11T14:11:10.428" v="4849" actId="13926"/>
          <ac:spMkLst>
            <pc:docMk/>
            <pc:sldMk cId="2727850971" sldId="270"/>
            <ac:spMk id="5" creationId="{1B07C49E-AFFC-EC46-8930-E4D428F5F943}"/>
          </ac:spMkLst>
        </pc:spChg>
        <pc:graphicFrameChg chg="add mod modGraphic">
          <ac:chgData name="Fouad Atmeh" userId="9968b8f03c6ddac2" providerId="LiveId" clId="{4811370C-CEBC-40F1-83D8-429D61929CE4}" dt="2024-01-11T14:09:17.675" v="4767" actId="1076"/>
          <ac:graphicFrameMkLst>
            <pc:docMk/>
            <pc:sldMk cId="2727850971" sldId="270"/>
            <ac:graphicFrameMk id="2" creationId="{CA365011-2455-7329-A4C9-1C844ED7B91A}"/>
          </ac:graphicFrameMkLst>
        </pc:graphicFrameChg>
      </pc:sldChg>
      <pc:sldChg chg="modSp mod">
        <pc:chgData name="Fouad Atmeh" userId="9968b8f03c6ddac2" providerId="LiveId" clId="{4811370C-CEBC-40F1-83D8-429D61929CE4}" dt="2024-01-11T16:10:32.167" v="8188" actId="313"/>
        <pc:sldMkLst>
          <pc:docMk/>
          <pc:sldMk cId="1630123617" sldId="274"/>
        </pc:sldMkLst>
        <pc:spChg chg="mod">
          <ac:chgData name="Fouad Atmeh" userId="9968b8f03c6ddac2" providerId="LiveId" clId="{4811370C-CEBC-40F1-83D8-429D61929CE4}" dt="2024-01-11T16:10:32.167" v="8188" actId="313"/>
          <ac:spMkLst>
            <pc:docMk/>
            <pc:sldMk cId="1630123617" sldId="274"/>
            <ac:spMk id="5" creationId="{28684E62-A9F8-4E7A-AB01-78893062A1B4}"/>
          </ac:spMkLst>
        </pc:spChg>
      </pc:sldChg>
      <pc:sldChg chg="modSp mod">
        <pc:chgData name="Fouad Atmeh" userId="9968b8f03c6ddac2" providerId="LiveId" clId="{4811370C-CEBC-40F1-83D8-429D61929CE4}" dt="2024-01-11T16:09:08.448" v="7977" actId="6549"/>
        <pc:sldMkLst>
          <pc:docMk/>
          <pc:sldMk cId="3410008520" sldId="275"/>
        </pc:sldMkLst>
        <pc:spChg chg="mod">
          <ac:chgData name="Fouad Atmeh" userId="9968b8f03c6ddac2" providerId="LiveId" clId="{4811370C-CEBC-40F1-83D8-429D61929CE4}" dt="2024-01-11T16:09:08.448" v="7977" actId="6549"/>
          <ac:spMkLst>
            <pc:docMk/>
            <pc:sldMk cId="3410008520" sldId="275"/>
            <ac:spMk id="5" creationId="{28684E62-A9F8-4E7A-AB01-78893062A1B4}"/>
          </ac:spMkLst>
        </pc:spChg>
      </pc:sldChg>
      <pc:sldChg chg="modSp mod">
        <pc:chgData name="Fouad Atmeh" userId="9968b8f03c6ddac2" providerId="LiveId" clId="{4811370C-CEBC-40F1-83D8-429D61929CE4}" dt="2024-01-11T15:33:37.830" v="6494" actId="13926"/>
        <pc:sldMkLst>
          <pc:docMk/>
          <pc:sldMk cId="148114319" sldId="276"/>
        </pc:sldMkLst>
        <pc:spChg chg="mod">
          <ac:chgData name="Fouad Atmeh" userId="9968b8f03c6ddac2" providerId="LiveId" clId="{4811370C-CEBC-40F1-83D8-429D61929CE4}" dt="2024-01-11T15:33:37.830" v="6494" actId="13926"/>
          <ac:spMkLst>
            <pc:docMk/>
            <pc:sldMk cId="148114319" sldId="276"/>
            <ac:spMk id="3" creationId="{B28946E4-5BEF-46F0-A56A-E7E85ACA148F}"/>
          </ac:spMkLst>
        </pc:spChg>
        <pc:spChg chg="mod">
          <ac:chgData name="Fouad Atmeh" userId="9968b8f03c6ddac2" providerId="LiveId" clId="{4811370C-CEBC-40F1-83D8-429D61929CE4}" dt="2024-01-11T15:33:27.370" v="6493" actId="6549"/>
          <ac:spMkLst>
            <pc:docMk/>
            <pc:sldMk cId="148114319" sldId="276"/>
            <ac:spMk id="5" creationId="{1B07C49E-AFFC-EC46-8930-E4D428F5F943}"/>
          </ac:spMkLst>
        </pc:spChg>
      </pc:sldChg>
      <pc:sldChg chg="modSp mod">
        <pc:chgData name="Fouad Atmeh" userId="9968b8f03c6ddac2" providerId="LiveId" clId="{4811370C-CEBC-40F1-83D8-429D61929CE4}" dt="2024-01-11T16:14:08.897" v="8642" actId="27636"/>
        <pc:sldMkLst>
          <pc:docMk/>
          <pc:sldMk cId="321008965" sldId="277"/>
        </pc:sldMkLst>
        <pc:spChg chg="mod">
          <ac:chgData name="Fouad Atmeh" userId="9968b8f03c6ddac2" providerId="LiveId" clId="{4811370C-CEBC-40F1-83D8-429D61929CE4}" dt="2024-01-11T16:13:43.472" v="8542" actId="13926"/>
          <ac:spMkLst>
            <pc:docMk/>
            <pc:sldMk cId="321008965" sldId="277"/>
            <ac:spMk id="7" creationId="{330F9542-6794-4F57-BB45-868D94AD06B0}"/>
          </ac:spMkLst>
        </pc:spChg>
        <pc:spChg chg="mod">
          <ac:chgData name="Fouad Atmeh" userId="9968b8f03c6ddac2" providerId="LiveId" clId="{4811370C-CEBC-40F1-83D8-429D61929CE4}" dt="2024-01-11T16:14:08.897" v="8642" actId="27636"/>
          <ac:spMkLst>
            <pc:docMk/>
            <pc:sldMk cId="321008965" sldId="277"/>
            <ac:spMk id="8" creationId="{C7B9C153-C85C-3240-8E7E-523FBC004564}"/>
          </ac:spMkLst>
        </pc:spChg>
      </pc:sldChg>
      <pc:sldChg chg="addSp delSp modSp mod">
        <pc:chgData name="Fouad Atmeh" userId="9968b8f03c6ddac2" providerId="LiveId" clId="{4811370C-CEBC-40F1-83D8-429D61929CE4}" dt="2024-01-11T16:06:55.264" v="7817" actId="20577"/>
        <pc:sldMkLst>
          <pc:docMk/>
          <pc:sldMk cId="2459446073" sldId="289"/>
        </pc:sldMkLst>
        <pc:spChg chg="mod">
          <ac:chgData name="Fouad Atmeh" userId="9968b8f03c6ddac2" providerId="LiveId" clId="{4811370C-CEBC-40F1-83D8-429D61929CE4}" dt="2024-01-11T16:06:55.264" v="7817" actId="20577"/>
          <ac:spMkLst>
            <pc:docMk/>
            <pc:sldMk cId="2459446073" sldId="289"/>
            <ac:spMk id="5" creationId="{1B07C49E-AFFC-EC46-8930-E4D428F5F943}"/>
          </ac:spMkLst>
        </pc:spChg>
        <pc:spChg chg="add del">
          <ac:chgData name="Fouad Atmeh" userId="9968b8f03c6ddac2" providerId="LiveId" clId="{4811370C-CEBC-40F1-83D8-429D61929CE4}" dt="2024-01-11T16:06:51.052" v="7812"/>
          <ac:spMkLst>
            <pc:docMk/>
            <pc:sldMk cId="2459446073" sldId="289"/>
            <ac:spMk id="8" creationId="{DD423623-E582-51E1-BF55-C5CBB197E691}"/>
          </ac:spMkLst>
        </pc:spChg>
        <pc:picChg chg="add del mod">
          <ac:chgData name="Fouad Atmeh" userId="9968b8f03c6ddac2" providerId="LiveId" clId="{4811370C-CEBC-40F1-83D8-429D61929CE4}" dt="2024-01-11T16:06:20.562" v="7746" actId="478"/>
          <ac:picMkLst>
            <pc:docMk/>
            <pc:sldMk cId="2459446073" sldId="289"/>
            <ac:picMk id="3" creationId="{FE1AC128-73AE-4E21-3EBF-125594B7A57E}"/>
          </ac:picMkLst>
        </pc:picChg>
        <pc:picChg chg="add mod">
          <ac:chgData name="Fouad Atmeh" userId="9968b8f03c6ddac2" providerId="LiveId" clId="{4811370C-CEBC-40F1-83D8-429D61929CE4}" dt="2024-01-11T16:06:24.451" v="7750" actId="1076"/>
          <ac:picMkLst>
            <pc:docMk/>
            <pc:sldMk cId="2459446073" sldId="289"/>
            <ac:picMk id="7" creationId="{DFA1EFD7-15C6-8819-BF80-D49A463D71F7}"/>
          </ac:picMkLst>
        </pc:picChg>
      </pc:sldChg>
      <pc:sldChg chg="modSp mod">
        <pc:chgData name="Fouad Atmeh" userId="9968b8f03c6ddac2" providerId="LiveId" clId="{4811370C-CEBC-40F1-83D8-429D61929CE4}" dt="2024-01-11T16:13:34.127" v="8541" actId="20577"/>
        <pc:sldMkLst>
          <pc:docMk/>
          <pc:sldMk cId="1813711241" sldId="293"/>
        </pc:sldMkLst>
        <pc:spChg chg="mod">
          <ac:chgData name="Fouad Atmeh" userId="9968b8f03c6ddac2" providerId="LiveId" clId="{4811370C-CEBC-40F1-83D8-429D61929CE4}" dt="2024-01-11T15:51:35.095" v="7592" actId="13926"/>
          <ac:spMkLst>
            <pc:docMk/>
            <pc:sldMk cId="1813711241" sldId="293"/>
            <ac:spMk id="3" creationId="{FC857EDD-A3A7-434D-B8D5-401E872498DA}"/>
          </ac:spMkLst>
        </pc:spChg>
        <pc:spChg chg="mod">
          <ac:chgData name="Fouad Atmeh" userId="9968b8f03c6ddac2" providerId="LiveId" clId="{4811370C-CEBC-40F1-83D8-429D61929CE4}" dt="2024-01-11T16:13:34.127" v="8541" actId="20577"/>
          <ac:spMkLst>
            <pc:docMk/>
            <pc:sldMk cId="1813711241" sldId="293"/>
            <ac:spMk id="5" creationId="{1B07C49E-AFFC-EC46-8930-E4D428F5F943}"/>
          </ac:spMkLst>
        </pc:spChg>
      </pc:sldChg>
      <pc:sldChg chg="addSp delSp modSp mod">
        <pc:chgData name="Fouad Atmeh" userId="9968b8f03c6ddac2" providerId="LiveId" clId="{4811370C-CEBC-40F1-83D8-429D61929CE4}" dt="2024-01-11T14:36:04.907" v="5392" actId="6549"/>
        <pc:sldMkLst>
          <pc:docMk/>
          <pc:sldMk cId="981671777" sldId="296"/>
        </pc:sldMkLst>
        <pc:spChg chg="mod">
          <ac:chgData name="Fouad Atmeh" userId="9968b8f03c6ddac2" providerId="LiveId" clId="{4811370C-CEBC-40F1-83D8-429D61929CE4}" dt="2024-01-11T14:35:28.411" v="5268" actId="20577"/>
          <ac:spMkLst>
            <pc:docMk/>
            <pc:sldMk cId="981671777" sldId="296"/>
            <ac:spMk id="2" creationId="{54176327-8CC4-4356-8BBB-DC4965CE9857}"/>
          </ac:spMkLst>
        </pc:spChg>
        <pc:spChg chg="mod">
          <ac:chgData name="Fouad Atmeh" userId="9968b8f03c6ddac2" providerId="LiveId" clId="{4811370C-CEBC-40F1-83D8-429D61929CE4}" dt="2024-01-11T14:36:04.907" v="5392" actId="6549"/>
          <ac:spMkLst>
            <pc:docMk/>
            <pc:sldMk cId="981671777" sldId="296"/>
            <ac:spMk id="5" creationId="{85D9F803-CDBC-C74C-AF1B-2B5937D1C241}"/>
          </ac:spMkLst>
        </pc:spChg>
        <pc:picChg chg="add del">
          <ac:chgData name="Fouad Atmeh" userId="9968b8f03c6ddac2" providerId="LiveId" clId="{4811370C-CEBC-40F1-83D8-429D61929CE4}" dt="2024-01-11T14:34:41.312" v="5186" actId="478"/>
          <ac:picMkLst>
            <pc:docMk/>
            <pc:sldMk cId="981671777" sldId="296"/>
            <ac:picMk id="6" creationId="{50889688-7E78-A1F6-E7E5-D34502FF6D98}"/>
          </ac:picMkLst>
        </pc:picChg>
        <pc:picChg chg="add mod">
          <ac:chgData name="Fouad Atmeh" userId="9968b8f03c6ddac2" providerId="LiveId" clId="{4811370C-CEBC-40F1-83D8-429D61929CE4}" dt="2024-01-11T14:34:52.263" v="5188" actId="1076"/>
          <ac:picMkLst>
            <pc:docMk/>
            <pc:sldMk cId="981671777" sldId="296"/>
            <ac:picMk id="8" creationId="{CDEA43C7-F273-87B9-9FCA-F5FCF4354A38}"/>
          </ac:picMkLst>
        </pc:picChg>
      </pc:sldChg>
      <pc:sldChg chg="addSp delSp modSp mod">
        <pc:chgData name="Fouad Atmeh" userId="9968b8f03c6ddac2" providerId="LiveId" clId="{4811370C-CEBC-40F1-83D8-429D61929CE4}" dt="2024-01-10T09:11:53.911" v="2372" actId="478"/>
        <pc:sldMkLst>
          <pc:docMk/>
          <pc:sldMk cId="280316088" sldId="299"/>
        </pc:sldMkLst>
        <pc:spChg chg="mod">
          <ac:chgData name="Fouad Atmeh" userId="9968b8f03c6ddac2" providerId="LiveId" clId="{4811370C-CEBC-40F1-83D8-429D61929CE4}" dt="2024-01-10T09:09:23.679" v="2203" actId="20577"/>
          <ac:spMkLst>
            <pc:docMk/>
            <pc:sldMk cId="280316088" sldId="299"/>
            <ac:spMk id="3" creationId="{AB0AB2AC-B7E6-6849-9AE9-697369407F8F}"/>
          </ac:spMkLst>
        </pc:spChg>
        <pc:spChg chg="del mod">
          <ac:chgData name="Fouad Atmeh" userId="9968b8f03c6ddac2" providerId="LiveId" clId="{4811370C-CEBC-40F1-83D8-429D61929CE4}" dt="2024-01-10T09:11:53.911" v="2372" actId="478"/>
          <ac:spMkLst>
            <pc:docMk/>
            <pc:sldMk cId="280316088" sldId="299"/>
            <ac:spMk id="5" creationId="{1B07C49E-AFFC-EC46-8930-E4D428F5F943}"/>
          </ac:spMkLst>
        </pc:spChg>
        <pc:graphicFrameChg chg="add mod modGraphic">
          <ac:chgData name="Fouad Atmeh" userId="9968b8f03c6ddac2" providerId="LiveId" clId="{4811370C-CEBC-40F1-83D8-429D61929CE4}" dt="2024-01-10T09:03:59.544" v="1808" actId="20577"/>
          <ac:graphicFrameMkLst>
            <pc:docMk/>
            <pc:sldMk cId="280316088" sldId="299"/>
            <ac:graphicFrameMk id="2" creationId="{DE97E454-8338-3C98-4849-ACD952ECFE9F}"/>
          </ac:graphicFrameMkLst>
        </pc:graphicFrameChg>
      </pc:sldChg>
      <pc:sldChg chg="addSp delSp modSp mod">
        <pc:chgData name="Fouad Atmeh" userId="9968b8f03c6ddac2" providerId="LiveId" clId="{4811370C-CEBC-40F1-83D8-429D61929CE4}" dt="2024-01-10T09:15:43.078" v="2643" actId="14100"/>
        <pc:sldMkLst>
          <pc:docMk/>
          <pc:sldMk cId="1385553969" sldId="302"/>
        </pc:sldMkLst>
        <pc:spChg chg="del">
          <ac:chgData name="Fouad Atmeh" userId="9968b8f03c6ddac2" providerId="LiveId" clId="{4811370C-CEBC-40F1-83D8-429D61929CE4}" dt="2024-01-10T09:15:29.956" v="2619" actId="478"/>
          <ac:spMkLst>
            <pc:docMk/>
            <pc:sldMk cId="1385553969" sldId="302"/>
            <ac:spMk id="2" creationId="{8B78C759-C687-440F-8CAE-D3071F1AB630}"/>
          </ac:spMkLst>
        </pc:spChg>
        <pc:spChg chg="mod">
          <ac:chgData name="Fouad Atmeh" userId="9968b8f03c6ddac2" providerId="LiveId" clId="{4811370C-CEBC-40F1-83D8-429D61929CE4}" dt="2024-01-10T09:15:43.078" v="2643" actId="14100"/>
          <ac:spMkLst>
            <pc:docMk/>
            <pc:sldMk cId="1385553969" sldId="302"/>
            <ac:spMk id="3" creationId="{AB0AB2AC-B7E6-6849-9AE9-697369407F8F}"/>
          </ac:spMkLst>
        </pc:spChg>
        <pc:graphicFrameChg chg="add mod">
          <ac:chgData name="Fouad Atmeh" userId="9968b8f03c6ddac2" providerId="LiveId" clId="{4811370C-CEBC-40F1-83D8-429D61929CE4}" dt="2024-01-10T09:15:25.801" v="2618" actId="20577"/>
          <ac:graphicFrameMkLst>
            <pc:docMk/>
            <pc:sldMk cId="1385553969" sldId="302"/>
            <ac:graphicFrameMk id="5" creationId="{FD507AD6-63D1-7A99-6909-2DB783526003}"/>
          </ac:graphicFrameMkLst>
        </pc:graphicFrameChg>
      </pc:sldChg>
      <pc:sldChg chg="modSp mod">
        <pc:chgData name="Fouad Atmeh" userId="9968b8f03c6ddac2" providerId="LiveId" clId="{4811370C-CEBC-40F1-83D8-429D61929CE4}" dt="2024-01-11T15:50:54.365" v="7591" actId="27636"/>
        <pc:sldMkLst>
          <pc:docMk/>
          <pc:sldMk cId="334532777" sldId="303"/>
        </pc:sldMkLst>
        <pc:spChg chg="mod">
          <ac:chgData name="Fouad Atmeh" userId="9968b8f03c6ddac2" providerId="LiveId" clId="{4811370C-CEBC-40F1-83D8-429D61929CE4}" dt="2024-01-11T15:46:59.304" v="6926" actId="13926"/>
          <ac:spMkLst>
            <pc:docMk/>
            <pc:sldMk cId="334532777" sldId="303"/>
            <ac:spMk id="3" creationId="{519FC08B-7D2E-43A5-A528-821DCDCCCC82}"/>
          </ac:spMkLst>
        </pc:spChg>
        <pc:spChg chg="mod">
          <ac:chgData name="Fouad Atmeh" userId="9968b8f03c6ddac2" providerId="LiveId" clId="{4811370C-CEBC-40F1-83D8-429D61929CE4}" dt="2024-01-11T15:50:54.365" v="7591" actId="27636"/>
          <ac:spMkLst>
            <pc:docMk/>
            <pc:sldMk cId="334532777" sldId="303"/>
            <ac:spMk id="5" creationId="{1B07C49E-AFFC-EC46-8930-E4D428F5F943}"/>
          </ac:spMkLst>
        </pc:spChg>
      </pc:sldChg>
      <pc:sldChg chg="addSp modSp mod">
        <pc:chgData name="Fouad Atmeh" userId="9968b8f03c6ddac2" providerId="LiveId" clId="{4811370C-CEBC-40F1-83D8-429D61929CE4}" dt="2024-01-11T14:03:36.396" v="4665" actId="167"/>
        <pc:sldMkLst>
          <pc:docMk/>
          <pc:sldMk cId="3869789237" sldId="304"/>
        </pc:sldMkLst>
        <pc:spChg chg="mod">
          <ac:chgData name="Fouad Atmeh" userId="9968b8f03c6ddac2" providerId="LiveId" clId="{4811370C-CEBC-40F1-83D8-429D61929CE4}" dt="2024-01-11T14:03:29.015" v="4662" actId="14100"/>
          <ac:spMkLst>
            <pc:docMk/>
            <pc:sldMk cId="3869789237" sldId="304"/>
            <ac:spMk id="3" creationId="{373827F3-F386-AA4E-80ED-D86DEF8C158D}"/>
          </ac:spMkLst>
        </pc:spChg>
        <pc:picChg chg="add mod ord">
          <ac:chgData name="Fouad Atmeh" userId="9968b8f03c6ddac2" providerId="LiveId" clId="{4811370C-CEBC-40F1-83D8-429D61929CE4}" dt="2024-01-11T14:03:36.396" v="4665" actId="167"/>
          <ac:picMkLst>
            <pc:docMk/>
            <pc:sldMk cId="3869789237" sldId="304"/>
            <ac:picMk id="2" creationId="{C0AB954A-13AE-4EEA-F2ED-209D47E90974}"/>
          </ac:picMkLst>
        </pc:picChg>
      </pc:sldChg>
      <pc:sldChg chg="addSp modSp mod">
        <pc:chgData name="Fouad Atmeh" userId="9968b8f03c6ddac2" providerId="LiveId" clId="{4811370C-CEBC-40F1-83D8-429D61929CE4}" dt="2024-01-11T14:04:09.592" v="4672" actId="1076"/>
        <pc:sldMkLst>
          <pc:docMk/>
          <pc:sldMk cId="80090182" sldId="305"/>
        </pc:sldMkLst>
        <pc:spChg chg="mod">
          <ac:chgData name="Fouad Atmeh" userId="9968b8f03c6ddac2" providerId="LiveId" clId="{4811370C-CEBC-40F1-83D8-429D61929CE4}" dt="2024-01-11T14:04:07.618" v="4671" actId="14100"/>
          <ac:spMkLst>
            <pc:docMk/>
            <pc:sldMk cId="80090182" sldId="305"/>
            <ac:spMk id="3" creationId="{373827F3-F386-AA4E-80ED-D86DEF8C158D}"/>
          </ac:spMkLst>
        </pc:spChg>
        <pc:picChg chg="add mod">
          <ac:chgData name="Fouad Atmeh" userId="9968b8f03c6ddac2" providerId="LiveId" clId="{4811370C-CEBC-40F1-83D8-429D61929CE4}" dt="2024-01-11T14:04:09.592" v="4672" actId="1076"/>
          <ac:picMkLst>
            <pc:docMk/>
            <pc:sldMk cId="80090182" sldId="305"/>
            <ac:picMk id="2" creationId="{AAF89C02-2D46-0BB3-1CFC-2506FE998782}"/>
          </ac:picMkLst>
        </pc:picChg>
      </pc:sldChg>
      <pc:sldChg chg="addSp delSp modSp mod ord">
        <pc:chgData name="Fouad Atmeh" userId="9968b8f03c6ddac2" providerId="LiveId" clId="{4811370C-CEBC-40F1-83D8-429D61929CE4}" dt="2024-01-11T14:06:56.185" v="4697" actId="1076"/>
        <pc:sldMkLst>
          <pc:docMk/>
          <pc:sldMk cId="3145340593" sldId="306"/>
        </pc:sldMkLst>
        <pc:spChg chg="mod">
          <ac:chgData name="Fouad Atmeh" userId="9968b8f03c6ddac2" providerId="LiveId" clId="{4811370C-CEBC-40F1-83D8-429D61929CE4}" dt="2024-01-11T14:06:47.958" v="4694"/>
          <ac:spMkLst>
            <pc:docMk/>
            <pc:sldMk cId="3145340593" sldId="306"/>
            <ac:spMk id="3" creationId="{373827F3-F386-AA4E-80ED-D86DEF8C158D}"/>
          </ac:spMkLst>
        </pc:spChg>
        <pc:spChg chg="mod">
          <ac:chgData name="Fouad Atmeh" userId="9968b8f03c6ddac2" providerId="LiveId" clId="{4811370C-CEBC-40F1-83D8-429D61929CE4}" dt="2024-01-11T14:06:40.480" v="4692"/>
          <ac:spMkLst>
            <pc:docMk/>
            <pc:sldMk cId="3145340593" sldId="306"/>
            <ac:spMk id="4" creationId="{AFE7D9E4-306D-49E3-9AC4-15D566FC72AD}"/>
          </ac:spMkLst>
        </pc:spChg>
        <pc:picChg chg="add del mod ord">
          <ac:chgData name="Fouad Atmeh" userId="9968b8f03c6ddac2" providerId="LiveId" clId="{4811370C-CEBC-40F1-83D8-429D61929CE4}" dt="2024-01-11T14:06:42.899" v="4693" actId="478"/>
          <ac:picMkLst>
            <pc:docMk/>
            <pc:sldMk cId="3145340593" sldId="306"/>
            <ac:picMk id="2" creationId="{52029D07-6581-1BC8-421E-5A41B35B7CA2}"/>
          </ac:picMkLst>
        </pc:picChg>
        <pc:picChg chg="add mod ord">
          <ac:chgData name="Fouad Atmeh" userId="9968b8f03c6ddac2" providerId="LiveId" clId="{4811370C-CEBC-40F1-83D8-429D61929CE4}" dt="2024-01-11T14:06:56.185" v="4697" actId="1076"/>
          <ac:picMkLst>
            <pc:docMk/>
            <pc:sldMk cId="3145340593" sldId="306"/>
            <ac:picMk id="6" creationId="{C31D6481-D943-46BB-8880-ED535E8C039F}"/>
          </ac:picMkLst>
        </pc:picChg>
      </pc:sldChg>
      <pc:sldChg chg="addSp modSp mod">
        <pc:chgData name="Fouad Atmeh" userId="9968b8f03c6ddac2" providerId="LiveId" clId="{4811370C-CEBC-40F1-83D8-429D61929CE4}" dt="2024-01-11T14:04:42.442" v="4677" actId="167"/>
        <pc:sldMkLst>
          <pc:docMk/>
          <pc:sldMk cId="1106727586" sldId="307"/>
        </pc:sldMkLst>
        <pc:spChg chg="mod">
          <ac:chgData name="Fouad Atmeh" userId="9968b8f03c6ddac2" providerId="LiveId" clId="{4811370C-CEBC-40F1-83D8-429D61929CE4}" dt="2024-01-11T14:04:37.403" v="4675" actId="14100"/>
          <ac:spMkLst>
            <pc:docMk/>
            <pc:sldMk cId="1106727586" sldId="307"/>
            <ac:spMk id="3" creationId="{373827F3-F386-AA4E-80ED-D86DEF8C158D}"/>
          </ac:spMkLst>
        </pc:spChg>
        <pc:picChg chg="add mod ord">
          <ac:chgData name="Fouad Atmeh" userId="9968b8f03c6ddac2" providerId="LiveId" clId="{4811370C-CEBC-40F1-83D8-429D61929CE4}" dt="2024-01-11T14:04:42.442" v="4677" actId="167"/>
          <ac:picMkLst>
            <pc:docMk/>
            <pc:sldMk cId="1106727586" sldId="307"/>
            <ac:picMk id="2" creationId="{8FA5063D-6808-5765-6CF3-A9FFDC03C4B6}"/>
          </ac:picMkLst>
        </pc:picChg>
      </pc:sldChg>
      <pc:sldChg chg="addSp modSp mod">
        <pc:chgData name="Fouad Atmeh" userId="9968b8f03c6ddac2" providerId="LiveId" clId="{4811370C-CEBC-40F1-83D8-429D61929CE4}" dt="2024-01-11T14:06:04.692" v="4687" actId="14100"/>
        <pc:sldMkLst>
          <pc:docMk/>
          <pc:sldMk cId="706594483" sldId="308"/>
        </pc:sldMkLst>
        <pc:spChg chg="mod">
          <ac:chgData name="Fouad Atmeh" userId="9968b8f03c6ddac2" providerId="LiveId" clId="{4811370C-CEBC-40F1-83D8-429D61929CE4}" dt="2024-01-11T14:06:04.692" v="4687" actId="14100"/>
          <ac:spMkLst>
            <pc:docMk/>
            <pc:sldMk cId="706594483" sldId="308"/>
            <ac:spMk id="3" creationId="{373827F3-F386-AA4E-80ED-D86DEF8C158D}"/>
          </ac:spMkLst>
        </pc:spChg>
        <pc:picChg chg="add mod">
          <ac:chgData name="Fouad Atmeh" userId="9968b8f03c6ddac2" providerId="LiveId" clId="{4811370C-CEBC-40F1-83D8-429D61929CE4}" dt="2024-01-11T14:05:56.624" v="4685" actId="1076"/>
          <ac:picMkLst>
            <pc:docMk/>
            <pc:sldMk cId="706594483" sldId="308"/>
            <ac:picMk id="2" creationId="{34AD0EB1-CF10-5D9C-EEC4-DB882C462619}"/>
          </ac:picMkLst>
        </pc:picChg>
      </pc:sldChg>
      <pc:sldChg chg="addSp modSp mod">
        <pc:chgData name="Fouad Atmeh" userId="9968b8f03c6ddac2" providerId="LiveId" clId="{4811370C-CEBC-40F1-83D8-429D61929CE4}" dt="2024-01-11T14:11:13.848" v="4850" actId="13926"/>
        <pc:sldMkLst>
          <pc:docMk/>
          <pc:sldMk cId="1794738657" sldId="309"/>
        </pc:sldMkLst>
        <pc:spChg chg="mod">
          <ac:chgData name="Fouad Atmeh" userId="9968b8f03c6ddac2" providerId="LiveId" clId="{4811370C-CEBC-40F1-83D8-429D61929CE4}" dt="2024-01-11T14:11:13.848" v="4850" actId="13926"/>
          <ac:spMkLst>
            <pc:docMk/>
            <pc:sldMk cId="1794738657" sldId="309"/>
            <ac:spMk id="5" creationId="{1B07C49E-AFFC-EC46-8930-E4D428F5F943}"/>
          </ac:spMkLst>
        </pc:spChg>
        <pc:graphicFrameChg chg="add mod modGraphic">
          <ac:chgData name="Fouad Atmeh" userId="9968b8f03c6ddac2" providerId="LiveId" clId="{4811370C-CEBC-40F1-83D8-429D61929CE4}" dt="2024-01-11T14:10:26.570" v="4805" actId="1076"/>
          <ac:graphicFrameMkLst>
            <pc:docMk/>
            <pc:sldMk cId="1794738657" sldId="309"/>
            <ac:graphicFrameMk id="2" creationId="{AB921882-5130-4EE2-FAFC-92EFDC46689F}"/>
          </ac:graphicFrameMkLst>
        </pc:graphicFrameChg>
      </pc:sldChg>
      <pc:sldChg chg="modSp mod">
        <pc:chgData name="Fouad Atmeh" userId="9968b8f03c6ddac2" providerId="LiveId" clId="{4811370C-CEBC-40F1-83D8-429D61929CE4}" dt="2024-01-11T14:12:17.352" v="4919" actId="20577"/>
        <pc:sldMkLst>
          <pc:docMk/>
          <pc:sldMk cId="4010014743" sldId="310"/>
        </pc:sldMkLst>
        <pc:spChg chg="mod">
          <ac:chgData name="Fouad Atmeh" userId="9968b8f03c6ddac2" providerId="LiveId" clId="{4811370C-CEBC-40F1-83D8-429D61929CE4}" dt="2024-01-11T14:12:17.352" v="4919" actId="20577"/>
          <ac:spMkLst>
            <pc:docMk/>
            <pc:sldMk cId="4010014743" sldId="310"/>
            <ac:spMk id="5" creationId="{1B07C49E-AFFC-EC46-8930-E4D428F5F943}"/>
          </ac:spMkLst>
        </pc:spChg>
      </pc:sldChg>
      <pc:sldChg chg="modSp mod">
        <pc:chgData name="Fouad Atmeh" userId="9968b8f03c6ddac2" providerId="LiveId" clId="{4811370C-CEBC-40F1-83D8-429D61929CE4}" dt="2024-01-11T14:12:58.190" v="4968" actId="13926"/>
        <pc:sldMkLst>
          <pc:docMk/>
          <pc:sldMk cId="2735560525" sldId="311"/>
        </pc:sldMkLst>
        <pc:spChg chg="mod">
          <ac:chgData name="Fouad Atmeh" userId="9968b8f03c6ddac2" providerId="LiveId" clId="{4811370C-CEBC-40F1-83D8-429D61929CE4}" dt="2024-01-11T14:12:58.190" v="4968" actId="13926"/>
          <ac:spMkLst>
            <pc:docMk/>
            <pc:sldMk cId="2735560525" sldId="311"/>
            <ac:spMk id="5" creationId="{1B07C49E-AFFC-EC46-8930-E4D428F5F943}"/>
          </ac:spMkLst>
        </pc:spChg>
      </pc:sldChg>
      <pc:sldChg chg="addSp delSp modSp mod">
        <pc:chgData name="Fouad Atmeh" userId="9968b8f03c6ddac2" providerId="LiveId" clId="{4811370C-CEBC-40F1-83D8-429D61929CE4}" dt="2024-01-11T14:13:57.268" v="5012" actId="13926"/>
        <pc:sldMkLst>
          <pc:docMk/>
          <pc:sldMk cId="1434679925" sldId="312"/>
        </pc:sldMkLst>
        <pc:spChg chg="mod">
          <ac:chgData name="Fouad Atmeh" userId="9968b8f03c6ddac2" providerId="LiveId" clId="{4811370C-CEBC-40F1-83D8-429D61929CE4}" dt="2024-01-11T14:13:57.268" v="5012" actId="13926"/>
          <ac:spMkLst>
            <pc:docMk/>
            <pc:sldMk cId="1434679925" sldId="312"/>
            <ac:spMk id="5" creationId="{1B07C49E-AFFC-EC46-8930-E4D428F5F943}"/>
          </ac:spMkLst>
        </pc:spChg>
        <pc:spChg chg="add del mod">
          <ac:chgData name="Fouad Atmeh" userId="9968b8f03c6ddac2" providerId="LiveId" clId="{4811370C-CEBC-40F1-83D8-429D61929CE4}" dt="2024-01-11T14:13:30.247" v="4987"/>
          <ac:spMkLst>
            <pc:docMk/>
            <pc:sldMk cId="1434679925" sldId="312"/>
            <ac:spMk id="6" creationId="{8E9271ED-DEB1-689F-95F7-EAD8923AC253}"/>
          </ac:spMkLst>
        </pc:spChg>
        <pc:graphicFrameChg chg="add del mod">
          <ac:chgData name="Fouad Atmeh" userId="9968b8f03c6ddac2" providerId="LiveId" clId="{4811370C-CEBC-40F1-83D8-429D61929CE4}" dt="2024-01-11T14:13:30.247" v="4987"/>
          <ac:graphicFrameMkLst>
            <pc:docMk/>
            <pc:sldMk cId="1434679925" sldId="312"/>
            <ac:graphicFrameMk id="2" creationId="{F062D260-D0EC-1C69-7071-544084BE3C2E}"/>
          </ac:graphicFrameMkLst>
        </pc:graphicFrameChg>
      </pc:sldChg>
      <pc:sldChg chg="modSp mod">
        <pc:chgData name="Fouad Atmeh" userId="9968b8f03c6ddac2" providerId="LiveId" clId="{4811370C-CEBC-40F1-83D8-429D61929CE4}" dt="2024-01-11T14:17:11.652" v="5110" actId="27636"/>
        <pc:sldMkLst>
          <pc:docMk/>
          <pc:sldMk cId="1756972646" sldId="313"/>
        </pc:sldMkLst>
        <pc:spChg chg="mod">
          <ac:chgData name="Fouad Atmeh" userId="9968b8f03c6ddac2" providerId="LiveId" clId="{4811370C-CEBC-40F1-83D8-429D61929CE4}" dt="2024-01-11T14:17:11.652" v="5110" actId="27636"/>
          <ac:spMkLst>
            <pc:docMk/>
            <pc:sldMk cId="1756972646" sldId="313"/>
            <ac:spMk id="5" creationId="{1B07C49E-AFFC-EC46-8930-E4D428F5F943}"/>
          </ac:spMkLst>
        </pc:spChg>
      </pc:sldChg>
      <pc:sldChg chg="addSp modSp mod">
        <pc:chgData name="Fouad Atmeh" userId="9968b8f03c6ddac2" providerId="LiveId" clId="{4811370C-CEBC-40F1-83D8-429D61929CE4}" dt="2024-01-11T14:14:57.266" v="5031" actId="1076"/>
        <pc:sldMkLst>
          <pc:docMk/>
          <pc:sldMk cId="639399535" sldId="314"/>
        </pc:sldMkLst>
        <pc:spChg chg="mod">
          <ac:chgData name="Fouad Atmeh" userId="9968b8f03c6ddac2" providerId="LiveId" clId="{4811370C-CEBC-40F1-83D8-429D61929CE4}" dt="2024-01-11T14:14:42.263" v="5027" actId="5793"/>
          <ac:spMkLst>
            <pc:docMk/>
            <pc:sldMk cId="639399535" sldId="314"/>
            <ac:spMk id="5" creationId="{1B07C49E-AFFC-EC46-8930-E4D428F5F943}"/>
          </ac:spMkLst>
        </pc:spChg>
        <pc:graphicFrameChg chg="add mod modGraphic">
          <ac:chgData name="Fouad Atmeh" userId="9968b8f03c6ddac2" providerId="LiveId" clId="{4811370C-CEBC-40F1-83D8-429D61929CE4}" dt="2024-01-11T14:14:57.266" v="5031" actId="1076"/>
          <ac:graphicFrameMkLst>
            <pc:docMk/>
            <pc:sldMk cId="639399535" sldId="314"/>
            <ac:graphicFrameMk id="2" creationId="{2CDAC5F7-3E3F-AC6F-9FE6-0783311BE9E6}"/>
          </ac:graphicFrameMkLst>
        </pc:graphicFrameChg>
      </pc:sldChg>
      <pc:sldChg chg="addSp modSp mod">
        <pc:chgData name="Fouad Atmeh" userId="9968b8f03c6ddac2" providerId="LiveId" clId="{4811370C-CEBC-40F1-83D8-429D61929CE4}" dt="2024-01-11T14:18:22.094" v="5122" actId="13926"/>
        <pc:sldMkLst>
          <pc:docMk/>
          <pc:sldMk cId="3566646398" sldId="315"/>
        </pc:sldMkLst>
        <pc:spChg chg="mod">
          <ac:chgData name="Fouad Atmeh" userId="9968b8f03c6ddac2" providerId="LiveId" clId="{4811370C-CEBC-40F1-83D8-429D61929CE4}" dt="2024-01-11T14:18:22.094" v="5122" actId="13926"/>
          <ac:spMkLst>
            <pc:docMk/>
            <pc:sldMk cId="3566646398" sldId="315"/>
            <ac:spMk id="5" creationId="{1B07C49E-AFFC-EC46-8930-E4D428F5F943}"/>
          </ac:spMkLst>
        </pc:spChg>
        <pc:graphicFrameChg chg="add mod modGraphic">
          <ac:chgData name="Fouad Atmeh" userId="9968b8f03c6ddac2" providerId="LiveId" clId="{4811370C-CEBC-40F1-83D8-429D61929CE4}" dt="2024-01-11T14:17:59.247" v="5116" actId="1076"/>
          <ac:graphicFrameMkLst>
            <pc:docMk/>
            <pc:sldMk cId="3566646398" sldId="315"/>
            <ac:graphicFrameMk id="2" creationId="{117AE605-9FF9-CCE3-8262-7F3A2E5BF6E5}"/>
          </ac:graphicFrameMkLst>
        </pc:graphicFrameChg>
      </pc:sldChg>
      <pc:sldChg chg="addSp modSp mod">
        <pc:chgData name="Fouad Atmeh" userId="9968b8f03c6ddac2" providerId="LiveId" clId="{4811370C-CEBC-40F1-83D8-429D61929CE4}" dt="2024-01-11T14:19:18.899" v="5134" actId="13926"/>
        <pc:sldMkLst>
          <pc:docMk/>
          <pc:sldMk cId="1398439132" sldId="316"/>
        </pc:sldMkLst>
        <pc:spChg chg="mod">
          <ac:chgData name="Fouad Atmeh" userId="9968b8f03c6ddac2" providerId="LiveId" clId="{4811370C-CEBC-40F1-83D8-429D61929CE4}" dt="2024-01-11T14:19:18.899" v="5134" actId="13926"/>
          <ac:spMkLst>
            <pc:docMk/>
            <pc:sldMk cId="1398439132" sldId="316"/>
            <ac:spMk id="5" creationId="{1B07C49E-AFFC-EC46-8930-E4D428F5F943}"/>
          </ac:spMkLst>
        </pc:spChg>
        <pc:graphicFrameChg chg="add mod modGraphic">
          <ac:chgData name="Fouad Atmeh" userId="9968b8f03c6ddac2" providerId="LiveId" clId="{4811370C-CEBC-40F1-83D8-429D61929CE4}" dt="2024-01-11T14:18:55.138" v="5127" actId="1076"/>
          <ac:graphicFrameMkLst>
            <pc:docMk/>
            <pc:sldMk cId="1398439132" sldId="316"/>
            <ac:graphicFrameMk id="2" creationId="{8AFBEAF0-FABF-7748-62C8-8AD7C0EAC7AE}"/>
          </ac:graphicFrameMkLst>
        </pc:graphicFrameChg>
      </pc:sldChg>
      <pc:sldChg chg="addSp modSp mod">
        <pc:chgData name="Fouad Atmeh" userId="9968b8f03c6ddac2" providerId="LiveId" clId="{4811370C-CEBC-40F1-83D8-429D61929CE4}" dt="2024-01-11T14:21:31.082" v="5176" actId="1076"/>
        <pc:sldMkLst>
          <pc:docMk/>
          <pc:sldMk cId="3975168428" sldId="317"/>
        </pc:sldMkLst>
        <pc:spChg chg="mod">
          <ac:chgData name="Fouad Atmeh" userId="9968b8f03c6ddac2" providerId="LiveId" clId="{4811370C-CEBC-40F1-83D8-429D61929CE4}" dt="2024-01-11T14:21:20.254" v="5172" actId="6549"/>
          <ac:spMkLst>
            <pc:docMk/>
            <pc:sldMk cId="3975168428" sldId="317"/>
            <ac:spMk id="5" creationId="{1B07C49E-AFFC-EC46-8930-E4D428F5F943}"/>
          </ac:spMkLst>
        </pc:spChg>
        <pc:spChg chg="add mod">
          <ac:chgData name="Fouad Atmeh" userId="9968b8f03c6ddac2" providerId="LiveId" clId="{4811370C-CEBC-40F1-83D8-429D61929CE4}" dt="2024-01-11T14:21:31.082" v="5176" actId="1076"/>
          <ac:spMkLst>
            <pc:docMk/>
            <pc:sldMk cId="3975168428" sldId="317"/>
            <ac:spMk id="6" creationId="{F09F36F9-6145-E35C-62CC-1DA04D77DA6E}"/>
          </ac:spMkLst>
        </pc:spChg>
        <pc:graphicFrameChg chg="add mod modGraphic">
          <ac:chgData name="Fouad Atmeh" userId="9968b8f03c6ddac2" providerId="LiveId" clId="{4811370C-CEBC-40F1-83D8-429D61929CE4}" dt="2024-01-11T14:21:10.598" v="5169" actId="1076"/>
          <ac:graphicFrameMkLst>
            <pc:docMk/>
            <pc:sldMk cId="3975168428" sldId="317"/>
            <ac:graphicFrameMk id="2" creationId="{2179BB21-D426-C090-993D-3E640CD3D661}"/>
          </ac:graphicFrameMkLst>
        </pc:graphicFrameChg>
      </pc:sldChg>
      <pc:sldChg chg="addSp modSp mod">
        <pc:chgData name="Fouad Atmeh" userId="9968b8f03c6ddac2" providerId="LiveId" clId="{4811370C-CEBC-40F1-83D8-429D61929CE4}" dt="2024-01-11T14:40:48.255" v="5608" actId="20577"/>
        <pc:sldMkLst>
          <pc:docMk/>
          <pc:sldMk cId="239597884" sldId="318"/>
        </pc:sldMkLst>
        <pc:spChg chg="mod">
          <ac:chgData name="Fouad Atmeh" userId="9968b8f03c6ddac2" providerId="LiveId" clId="{4811370C-CEBC-40F1-83D8-429D61929CE4}" dt="2024-01-11T14:40:48.255" v="5608" actId="20577"/>
          <ac:spMkLst>
            <pc:docMk/>
            <pc:sldMk cId="239597884" sldId="318"/>
            <ac:spMk id="5" creationId="{85D9F803-CDBC-C74C-AF1B-2B5937D1C241}"/>
          </ac:spMkLst>
        </pc:spChg>
        <pc:spChg chg="mod">
          <ac:chgData name="Fouad Atmeh" userId="9968b8f03c6ddac2" providerId="LiveId" clId="{4811370C-CEBC-40F1-83D8-429D61929CE4}" dt="2024-01-11T14:39:28.119" v="5441" actId="13926"/>
          <ac:spMkLst>
            <pc:docMk/>
            <pc:sldMk cId="239597884" sldId="318"/>
            <ac:spMk id="8" creationId="{2E0ECA32-E146-40DA-85CD-9677244BC3EC}"/>
          </ac:spMkLst>
        </pc:spChg>
        <pc:picChg chg="add mod">
          <ac:chgData name="Fouad Atmeh" userId="9968b8f03c6ddac2" providerId="LiveId" clId="{4811370C-CEBC-40F1-83D8-429D61929CE4}" dt="2024-01-11T14:40:39.615" v="5589" actId="1076"/>
          <ac:picMkLst>
            <pc:docMk/>
            <pc:sldMk cId="239597884" sldId="318"/>
            <ac:picMk id="4" creationId="{B0ABB4B9-17FA-DC88-6711-50B5AA5788B0}"/>
          </ac:picMkLst>
        </pc:picChg>
        <pc:picChg chg="add mod">
          <ac:chgData name="Fouad Atmeh" userId="9968b8f03c6ddac2" providerId="LiveId" clId="{4811370C-CEBC-40F1-83D8-429D61929CE4}" dt="2024-01-11T14:40:32.717" v="5584" actId="1076"/>
          <ac:picMkLst>
            <pc:docMk/>
            <pc:sldMk cId="239597884" sldId="318"/>
            <ac:picMk id="7" creationId="{04BBEACA-4DB5-6199-790E-A919C08434FD}"/>
          </ac:picMkLst>
        </pc:picChg>
        <pc:picChg chg="add mod">
          <ac:chgData name="Fouad Atmeh" userId="9968b8f03c6ddac2" providerId="LiveId" clId="{4811370C-CEBC-40F1-83D8-429D61929CE4}" dt="2024-01-11T14:40:38.044" v="5588" actId="1076"/>
          <ac:picMkLst>
            <pc:docMk/>
            <pc:sldMk cId="239597884" sldId="318"/>
            <ac:picMk id="10" creationId="{26BF2EE5-C49F-3F3A-01D1-E86A2E720991}"/>
          </ac:picMkLst>
        </pc:picChg>
        <pc:picChg chg="add mod">
          <ac:chgData name="Fouad Atmeh" userId="9968b8f03c6ddac2" providerId="LiveId" clId="{4811370C-CEBC-40F1-83D8-429D61929CE4}" dt="2024-01-11T14:40:37.196" v="5587" actId="1076"/>
          <ac:picMkLst>
            <pc:docMk/>
            <pc:sldMk cId="239597884" sldId="318"/>
            <ac:picMk id="12" creationId="{38820357-8582-DCEA-0460-D75BBE4260E6}"/>
          </ac:picMkLst>
        </pc:picChg>
        <pc:picChg chg="add mod">
          <ac:chgData name="Fouad Atmeh" userId="9968b8f03c6ddac2" providerId="LiveId" clId="{4811370C-CEBC-40F1-83D8-429D61929CE4}" dt="2024-01-11T14:40:41.800" v="5590" actId="1076"/>
          <ac:picMkLst>
            <pc:docMk/>
            <pc:sldMk cId="239597884" sldId="318"/>
            <ac:picMk id="14" creationId="{19F4EE19-06D3-B333-0869-3C2C64B71CEE}"/>
          </ac:picMkLst>
        </pc:picChg>
      </pc:sldChg>
      <pc:sldChg chg="addSp delSp modSp mod">
        <pc:chgData name="Fouad Atmeh" userId="9968b8f03c6ddac2" providerId="LiveId" clId="{4811370C-CEBC-40F1-83D8-429D61929CE4}" dt="2024-01-11T15:23:41.673" v="5989" actId="1076"/>
        <pc:sldMkLst>
          <pc:docMk/>
          <pc:sldMk cId="232499080" sldId="319"/>
        </pc:sldMkLst>
        <pc:spChg chg="mod">
          <ac:chgData name="Fouad Atmeh" userId="9968b8f03c6ddac2" providerId="LiveId" clId="{4811370C-CEBC-40F1-83D8-429D61929CE4}" dt="2024-01-11T15:23:37.347" v="5988" actId="403"/>
          <ac:spMkLst>
            <pc:docMk/>
            <pc:sldMk cId="232499080" sldId="319"/>
            <ac:spMk id="5" creationId="{85D9F803-CDBC-C74C-AF1B-2B5937D1C241}"/>
          </ac:spMkLst>
        </pc:spChg>
        <pc:spChg chg="mod">
          <ac:chgData name="Fouad Atmeh" userId="9968b8f03c6ddac2" providerId="LiveId" clId="{4811370C-CEBC-40F1-83D8-429D61929CE4}" dt="2024-01-11T14:57:03.181" v="5680" actId="13926"/>
          <ac:spMkLst>
            <pc:docMk/>
            <pc:sldMk cId="232499080" sldId="319"/>
            <ac:spMk id="8" creationId="{34C97452-C78A-4701-B8AB-ABFE63D5BEDE}"/>
          </ac:spMkLst>
        </pc:spChg>
        <pc:picChg chg="add del mod ord">
          <ac:chgData name="Fouad Atmeh" userId="9968b8f03c6ddac2" providerId="LiveId" clId="{4811370C-CEBC-40F1-83D8-429D61929CE4}" dt="2024-01-11T15:23:25.290" v="5982" actId="478"/>
          <ac:picMkLst>
            <pc:docMk/>
            <pc:sldMk cId="232499080" sldId="319"/>
            <ac:picMk id="4" creationId="{8CC32395-447D-0974-3192-1E6467655EBB}"/>
          </ac:picMkLst>
        </pc:picChg>
        <pc:picChg chg="add mod ord">
          <ac:chgData name="Fouad Atmeh" userId="9968b8f03c6ddac2" providerId="LiveId" clId="{4811370C-CEBC-40F1-83D8-429D61929CE4}" dt="2024-01-11T15:23:41.673" v="5989" actId="1076"/>
          <ac:picMkLst>
            <pc:docMk/>
            <pc:sldMk cId="232499080" sldId="319"/>
            <ac:picMk id="7" creationId="{E70DDD29-09CB-0940-F836-74B72D56AC22}"/>
          </ac:picMkLst>
        </pc:picChg>
      </pc:sldChg>
      <pc:sldChg chg="addSp delSp modSp mod">
        <pc:chgData name="Fouad Atmeh" userId="9968b8f03c6ddac2" providerId="LiveId" clId="{4811370C-CEBC-40F1-83D8-429D61929CE4}" dt="2024-01-11T16:07:51.012" v="7843" actId="1076"/>
        <pc:sldMkLst>
          <pc:docMk/>
          <pc:sldMk cId="3645034231" sldId="320"/>
        </pc:sldMkLst>
        <pc:spChg chg="mod">
          <ac:chgData name="Fouad Atmeh" userId="9968b8f03c6ddac2" providerId="LiveId" clId="{4811370C-CEBC-40F1-83D8-429D61929CE4}" dt="2024-01-11T16:07:49.351" v="7842" actId="14100"/>
          <ac:spMkLst>
            <pc:docMk/>
            <pc:sldMk cId="3645034231" sldId="320"/>
            <ac:spMk id="5" creationId="{1B07C49E-AFFC-EC46-8930-E4D428F5F943}"/>
          </ac:spMkLst>
        </pc:spChg>
        <pc:picChg chg="add del mod">
          <ac:chgData name="Fouad Atmeh" userId="9968b8f03c6ddac2" providerId="LiveId" clId="{4811370C-CEBC-40F1-83D8-429D61929CE4}" dt="2024-01-11T16:06:58.238" v="7818" actId="478"/>
          <ac:picMkLst>
            <pc:docMk/>
            <pc:sldMk cId="3645034231" sldId="320"/>
            <ac:picMk id="3" creationId="{84DD0EB4-A2CF-E504-E32C-E5B79E3C824E}"/>
          </ac:picMkLst>
        </pc:picChg>
        <pc:picChg chg="add mod">
          <ac:chgData name="Fouad Atmeh" userId="9968b8f03c6ddac2" providerId="LiveId" clId="{4811370C-CEBC-40F1-83D8-429D61929CE4}" dt="2024-01-11T16:07:51.012" v="7843" actId="1076"/>
          <ac:picMkLst>
            <pc:docMk/>
            <pc:sldMk cId="3645034231" sldId="320"/>
            <ac:picMk id="7" creationId="{3F5EE56B-5507-C44A-FAEE-27002E8FB21D}"/>
          </ac:picMkLst>
        </pc:picChg>
      </pc:sldChg>
      <pc:sldChg chg="addSp modSp mod">
        <pc:chgData name="Fouad Atmeh" userId="9968b8f03c6ddac2" providerId="LiveId" clId="{4811370C-CEBC-40F1-83D8-429D61929CE4}" dt="2024-01-11T15:37:46.978" v="6666" actId="20577"/>
        <pc:sldMkLst>
          <pc:docMk/>
          <pc:sldMk cId="700132931" sldId="322"/>
        </pc:sldMkLst>
        <pc:spChg chg="mod">
          <ac:chgData name="Fouad Atmeh" userId="9968b8f03c6ddac2" providerId="LiveId" clId="{4811370C-CEBC-40F1-83D8-429D61929CE4}" dt="2024-01-11T15:37:22.407" v="6653" actId="6549"/>
          <ac:spMkLst>
            <pc:docMk/>
            <pc:sldMk cId="700132931" sldId="322"/>
            <ac:spMk id="5" creationId="{85D9F803-CDBC-C74C-AF1B-2B5937D1C241}"/>
          </ac:spMkLst>
        </pc:spChg>
        <pc:spChg chg="mod">
          <ac:chgData name="Fouad Atmeh" userId="9968b8f03c6ddac2" providerId="LiveId" clId="{4811370C-CEBC-40F1-83D8-429D61929CE4}" dt="2024-01-11T15:37:46.978" v="6666" actId="20577"/>
          <ac:spMkLst>
            <pc:docMk/>
            <pc:sldMk cId="700132931" sldId="322"/>
            <ac:spMk id="8" creationId="{9456A072-47A6-4424-9ABE-F398119040DD}"/>
          </ac:spMkLst>
        </pc:spChg>
        <pc:picChg chg="add mod ord">
          <ac:chgData name="Fouad Atmeh" userId="9968b8f03c6ddac2" providerId="LiveId" clId="{4811370C-CEBC-40F1-83D8-429D61929CE4}" dt="2024-01-11T15:37:39.228" v="6660" actId="14100"/>
          <ac:picMkLst>
            <pc:docMk/>
            <pc:sldMk cId="700132931" sldId="322"/>
            <ac:picMk id="4" creationId="{23DCD4ED-6441-B579-7B15-87A2FF6FE447}"/>
          </ac:picMkLst>
        </pc:picChg>
      </pc:sldChg>
      <pc:sldChg chg="addSp delSp modSp mod">
        <pc:chgData name="Fouad Atmeh" userId="9968b8f03c6ddac2" providerId="LiveId" clId="{4811370C-CEBC-40F1-83D8-429D61929CE4}" dt="2024-01-11T15:39:10.451" v="6768" actId="13926"/>
        <pc:sldMkLst>
          <pc:docMk/>
          <pc:sldMk cId="1866160706" sldId="323"/>
        </pc:sldMkLst>
        <pc:spChg chg="mod">
          <ac:chgData name="Fouad Atmeh" userId="9968b8f03c6ddac2" providerId="LiveId" clId="{4811370C-CEBC-40F1-83D8-429D61929CE4}" dt="2024-01-11T15:39:00.915" v="6766" actId="6549"/>
          <ac:spMkLst>
            <pc:docMk/>
            <pc:sldMk cId="1866160706" sldId="323"/>
            <ac:spMk id="5" creationId="{85D9F803-CDBC-C74C-AF1B-2B5937D1C241}"/>
          </ac:spMkLst>
        </pc:spChg>
        <pc:spChg chg="mod">
          <ac:chgData name="Fouad Atmeh" userId="9968b8f03c6ddac2" providerId="LiveId" clId="{4811370C-CEBC-40F1-83D8-429D61929CE4}" dt="2024-01-11T15:39:10.451" v="6768" actId="13926"/>
          <ac:spMkLst>
            <pc:docMk/>
            <pc:sldMk cId="1866160706" sldId="323"/>
            <ac:spMk id="8" creationId="{4EF94599-779E-457E-B57B-6063EBF7A840}"/>
          </ac:spMkLst>
        </pc:spChg>
        <pc:picChg chg="add del mod">
          <ac:chgData name="Fouad Atmeh" userId="9968b8f03c6ddac2" providerId="LiveId" clId="{4811370C-CEBC-40F1-83D8-429D61929CE4}" dt="2024-01-11T15:38:22.110" v="6716" actId="478"/>
          <ac:picMkLst>
            <pc:docMk/>
            <pc:sldMk cId="1866160706" sldId="323"/>
            <ac:picMk id="4" creationId="{CFC3C65C-9AA8-4BBD-FA70-A1478F0B47C8}"/>
          </ac:picMkLst>
        </pc:picChg>
        <pc:picChg chg="add mod">
          <ac:chgData name="Fouad Atmeh" userId="9968b8f03c6ddac2" providerId="LiveId" clId="{4811370C-CEBC-40F1-83D8-429D61929CE4}" dt="2024-01-11T15:39:04.582" v="6767" actId="1076"/>
          <ac:picMkLst>
            <pc:docMk/>
            <pc:sldMk cId="1866160706" sldId="323"/>
            <ac:picMk id="7" creationId="{1A5CADF5-F9CC-ECBD-0631-D43BC0D80C2F}"/>
          </ac:picMkLst>
        </pc:picChg>
      </pc:sldChg>
      <pc:sldChg chg="addSp modSp mod">
        <pc:chgData name="Fouad Atmeh" userId="9968b8f03c6ddac2" providerId="LiveId" clId="{4811370C-CEBC-40F1-83D8-429D61929CE4}" dt="2024-01-11T15:45:53.231" v="6925" actId="1076"/>
        <pc:sldMkLst>
          <pc:docMk/>
          <pc:sldMk cId="252359608" sldId="324"/>
        </pc:sldMkLst>
        <pc:spChg chg="mod">
          <ac:chgData name="Fouad Atmeh" userId="9968b8f03c6ddac2" providerId="LiveId" clId="{4811370C-CEBC-40F1-83D8-429D61929CE4}" dt="2024-01-11T15:45:49.053" v="6923" actId="6549"/>
          <ac:spMkLst>
            <pc:docMk/>
            <pc:sldMk cId="252359608" sldId="324"/>
            <ac:spMk id="5" creationId="{85D9F803-CDBC-C74C-AF1B-2B5937D1C241}"/>
          </ac:spMkLst>
        </pc:spChg>
        <pc:spChg chg="mod">
          <ac:chgData name="Fouad Atmeh" userId="9968b8f03c6ddac2" providerId="LiveId" clId="{4811370C-CEBC-40F1-83D8-429D61929CE4}" dt="2024-01-11T15:39:54.382" v="6811" actId="13926"/>
          <ac:spMkLst>
            <pc:docMk/>
            <pc:sldMk cId="252359608" sldId="324"/>
            <ac:spMk id="12" creationId="{4D271BF5-BAA1-4CEB-A575-76A097FABBBA}"/>
          </ac:spMkLst>
        </pc:spChg>
        <pc:picChg chg="add mod">
          <ac:chgData name="Fouad Atmeh" userId="9968b8f03c6ddac2" providerId="LiveId" clId="{4811370C-CEBC-40F1-83D8-429D61929CE4}" dt="2024-01-11T15:45:53.231" v="6925" actId="1076"/>
          <ac:picMkLst>
            <pc:docMk/>
            <pc:sldMk cId="252359608" sldId="324"/>
            <ac:picMk id="4" creationId="{11532257-EF22-EF39-1FAE-C49591D62AE7}"/>
          </ac:picMkLst>
        </pc:picChg>
      </pc:sldChg>
      <pc:sldChg chg="modSp mod">
        <pc:chgData name="Fouad Atmeh" userId="9968b8f03c6ddac2" providerId="LiveId" clId="{4811370C-CEBC-40F1-83D8-429D61929CE4}" dt="2024-01-10T07:54:13.876" v="23" actId="20577"/>
        <pc:sldMkLst>
          <pc:docMk/>
          <pc:sldMk cId="1277611629" sldId="327"/>
        </pc:sldMkLst>
        <pc:spChg chg="mod">
          <ac:chgData name="Fouad Atmeh" userId="9968b8f03c6ddac2" providerId="LiveId" clId="{4811370C-CEBC-40F1-83D8-429D61929CE4}" dt="2024-01-10T07:54:13.876" v="23" actId="20577"/>
          <ac:spMkLst>
            <pc:docMk/>
            <pc:sldMk cId="1277611629" sldId="327"/>
            <ac:spMk id="6" creationId="{2C36AF9D-A911-994B-90EA-013D4CDA5604}"/>
          </ac:spMkLst>
        </pc:spChg>
      </pc:sldChg>
      <pc:sldChg chg="modSp mod">
        <pc:chgData name="Fouad Atmeh" userId="9968b8f03c6ddac2" providerId="LiveId" clId="{4811370C-CEBC-40F1-83D8-429D61929CE4}" dt="2024-01-11T16:15:47.858" v="8965" actId="6549"/>
        <pc:sldMkLst>
          <pc:docMk/>
          <pc:sldMk cId="1980221439" sldId="331"/>
        </pc:sldMkLst>
        <pc:spChg chg="mod">
          <ac:chgData name="Fouad Atmeh" userId="9968b8f03c6ddac2" providerId="LiveId" clId="{4811370C-CEBC-40F1-83D8-429D61929CE4}" dt="2024-01-11T16:15:47.858" v="8965" actId="6549"/>
          <ac:spMkLst>
            <pc:docMk/>
            <pc:sldMk cId="1980221439" sldId="331"/>
            <ac:spMk id="10" creationId="{79EF1473-3ADD-43F1-A495-57AAB7FD902F}"/>
          </ac:spMkLst>
        </pc:spChg>
      </pc:sldChg>
      <pc:sldChg chg="modSp mod">
        <pc:chgData name="Fouad Atmeh" userId="9968b8f03c6ddac2" providerId="LiveId" clId="{4811370C-CEBC-40F1-83D8-429D61929CE4}" dt="2024-01-11T16:15:19.979" v="8858" actId="6549"/>
        <pc:sldMkLst>
          <pc:docMk/>
          <pc:sldMk cId="2560061391" sldId="332"/>
        </pc:sldMkLst>
        <pc:spChg chg="mod">
          <ac:chgData name="Fouad Atmeh" userId="9968b8f03c6ddac2" providerId="LiveId" clId="{4811370C-CEBC-40F1-83D8-429D61929CE4}" dt="2024-01-11T16:15:19.979" v="8858" actId="6549"/>
          <ac:spMkLst>
            <pc:docMk/>
            <pc:sldMk cId="2560061391" sldId="332"/>
            <ac:spMk id="5" creationId="{8E999A1B-8752-489F-A63B-EA2F60186B52}"/>
          </ac:spMkLst>
        </pc:spChg>
      </pc:sldChg>
      <pc:sldChg chg="modSp add mod setBg">
        <pc:chgData name="Fouad Atmeh" userId="9968b8f03c6ddac2" providerId="LiveId" clId="{4811370C-CEBC-40F1-83D8-429D61929CE4}" dt="2024-01-11T16:15:15.016" v="8857" actId="20577"/>
        <pc:sldMkLst>
          <pc:docMk/>
          <pc:sldMk cId="461626433" sldId="333"/>
        </pc:sldMkLst>
        <pc:spChg chg="mod">
          <ac:chgData name="Fouad Atmeh" userId="9968b8f03c6ddac2" providerId="LiveId" clId="{4811370C-CEBC-40F1-83D8-429D61929CE4}" dt="2024-01-11T16:15:15.016" v="8857" actId="20577"/>
          <ac:spMkLst>
            <pc:docMk/>
            <pc:sldMk cId="461626433" sldId="333"/>
            <ac:spMk id="7" creationId="{0BFEC426-B615-E549-83E5-140FD588BC64}"/>
          </ac:spMkLst>
        </pc:spChg>
      </pc:sldChg>
      <pc:sldChg chg="add del setBg">
        <pc:chgData name="Fouad Atmeh" userId="9968b8f03c6ddac2" providerId="LiveId" clId="{4811370C-CEBC-40F1-83D8-429D61929CE4}" dt="2024-01-11T14:06:59.856" v="4698" actId="2696"/>
        <pc:sldMkLst>
          <pc:docMk/>
          <pc:sldMk cId="1929918307" sldId="334"/>
        </pc:sldMkLst>
      </pc:sldChg>
      <pc:sldChg chg="addSp modSp add del mod">
        <pc:chgData name="Fouad Atmeh" userId="9968b8f03c6ddac2" providerId="LiveId" clId="{4811370C-CEBC-40F1-83D8-429D61929CE4}" dt="2024-01-11T14:01:27.439" v="4648" actId="2696"/>
        <pc:sldMkLst>
          <pc:docMk/>
          <pc:sldMk cId="2218884531" sldId="334"/>
        </pc:sldMkLst>
        <pc:spChg chg="mod">
          <ac:chgData name="Fouad Atmeh" userId="9968b8f03c6ddac2" providerId="LiveId" clId="{4811370C-CEBC-40F1-83D8-429D61929CE4}" dt="2024-01-11T13:36:19.369" v="3184" actId="13926"/>
          <ac:spMkLst>
            <pc:docMk/>
            <pc:sldMk cId="2218884531" sldId="334"/>
            <ac:spMk id="3" creationId="{D9E97D81-A978-4758-8A93-47C19B104075}"/>
          </ac:spMkLst>
        </pc:spChg>
        <pc:spChg chg="mod">
          <ac:chgData name="Fouad Atmeh" userId="9968b8f03c6ddac2" providerId="LiveId" clId="{4811370C-CEBC-40F1-83D8-429D61929CE4}" dt="2024-01-11T13:47:58.077" v="3881" actId="6549"/>
          <ac:spMkLst>
            <pc:docMk/>
            <pc:sldMk cId="2218884531" sldId="334"/>
            <ac:spMk id="5" creationId="{1B07C49E-AFFC-EC46-8930-E4D428F5F943}"/>
          </ac:spMkLst>
        </pc:spChg>
        <pc:picChg chg="add mod ord">
          <ac:chgData name="Fouad Atmeh" userId="9968b8f03c6ddac2" providerId="LiveId" clId="{4811370C-CEBC-40F1-83D8-429D61929CE4}" dt="2024-01-11T13:43:28.018" v="3561" actId="167"/>
          <ac:picMkLst>
            <pc:docMk/>
            <pc:sldMk cId="2218884531" sldId="334"/>
            <ac:picMk id="6" creationId="{9D486481-C91F-69E9-8532-B7ACFD6F3472}"/>
          </ac:picMkLst>
        </pc:picChg>
      </pc:sldChg>
      <pc:sldChg chg="modSp new del mod">
        <pc:chgData name="Fouad Atmeh" userId="9968b8f03c6ddac2" providerId="LiveId" clId="{4811370C-CEBC-40F1-83D8-429D61929CE4}" dt="2024-01-11T13:35:54.047" v="3144" actId="2696"/>
        <pc:sldMkLst>
          <pc:docMk/>
          <pc:sldMk cId="3042410817" sldId="334"/>
        </pc:sldMkLst>
        <pc:spChg chg="mod">
          <ac:chgData name="Fouad Atmeh" userId="9968b8f03c6ddac2" providerId="LiveId" clId="{4811370C-CEBC-40F1-83D8-429D61929CE4}" dt="2024-01-11T13:35:45.904" v="3143" actId="20577"/>
          <ac:spMkLst>
            <pc:docMk/>
            <pc:sldMk cId="3042410817" sldId="334"/>
            <ac:spMk id="2" creationId="{D0D2A03E-0CEE-C41B-52D3-A76FF99A447E}"/>
          </ac:spMkLst>
        </pc:spChg>
      </pc:sldChg>
      <pc:sldChg chg="add del">
        <pc:chgData name="Fouad Atmeh" userId="9968b8f03c6ddac2" providerId="LiveId" clId="{4811370C-CEBC-40F1-83D8-429D61929CE4}" dt="2024-01-11T13:41:25.574" v="3458" actId="2696"/>
        <pc:sldMkLst>
          <pc:docMk/>
          <pc:sldMk cId="2842698469" sldId="335"/>
        </pc:sldMkLst>
      </pc:sldChg>
      <pc:sldChg chg="delSp add del mod setBg">
        <pc:chgData name="Fouad Atmeh" userId="9968b8f03c6ddac2" providerId="LiveId" clId="{4811370C-CEBC-40F1-83D8-429D61929CE4}" dt="2024-01-11T14:03:09.375" v="4660" actId="2696"/>
        <pc:sldMkLst>
          <pc:docMk/>
          <pc:sldMk cId="160692517" sldId="336"/>
        </pc:sldMkLst>
        <pc:picChg chg="del">
          <ac:chgData name="Fouad Atmeh" userId="9968b8f03c6ddac2" providerId="LiveId" clId="{4811370C-CEBC-40F1-83D8-429D61929CE4}" dt="2024-01-11T14:02:30.135" v="4651" actId="21"/>
          <ac:picMkLst>
            <pc:docMk/>
            <pc:sldMk cId="160692517" sldId="336"/>
            <ac:picMk id="7" creationId="{02243F69-DB7C-B560-C04A-B8857C1FE595}"/>
          </ac:picMkLst>
        </pc:picChg>
      </pc:sldChg>
      <pc:sldChg chg="addSp delSp modSp add del mod">
        <pc:chgData name="Fouad Atmeh" userId="9968b8f03c6ddac2" providerId="LiveId" clId="{4811370C-CEBC-40F1-83D8-429D61929CE4}" dt="2024-01-11T14:01:27.439" v="4648" actId="2696"/>
        <pc:sldMkLst>
          <pc:docMk/>
          <pc:sldMk cId="2403328743" sldId="336"/>
        </pc:sldMkLst>
        <pc:spChg chg="mod">
          <ac:chgData name="Fouad Atmeh" userId="9968b8f03c6ddac2" providerId="LiveId" clId="{4811370C-CEBC-40F1-83D8-429D61929CE4}" dt="2024-01-11T13:43:34.380" v="3572" actId="20577"/>
          <ac:spMkLst>
            <pc:docMk/>
            <pc:sldMk cId="2403328743" sldId="336"/>
            <ac:spMk id="3" creationId="{D9E97D81-A978-4758-8A93-47C19B104075}"/>
          </ac:spMkLst>
        </pc:spChg>
        <pc:spChg chg="mod">
          <ac:chgData name="Fouad Atmeh" userId="9968b8f03c6ddac2" providerId="LiveId" clId="{4811370C-CEBC-40F1-83D8-429D61929CE4}" dt="2024-01-11T13:47:49.604" v="3876" actId="6549"/>
          <ac:spMkLst>
            <pc:docMk/>
            <pc:sldMk cId="2403328743" sldId="336"/>
            <ac:spMk id="5" creationId="{1B07C49E-AFFC-EC46-8930-E4D428F5F943}"/>
          </ac:spMkLst>
        </pc:spChg>
        <pc:picChg chg="del">
          <ac:chgData name="Fouad Atmeh" userId="9968b8f03c6ddac2" providerId="LiveId" clId="{4811370C-CEBC-40F1-83D8-429D61929CE4}" dt="2024-01-11T13:41:41.006" v="3460" actId="478"/>
          <ac:picMkLst>
            <pc:docMk/>
            <pc:sldMk cId="2403328743" sldId="336"/>
            <ac:picMk id="6" creationId="{9D486481-C91F-69E9-8532-B7ACFD6F3472}"/>
          </ac:picMkLst>
        </pc:picChg>
        <pc:picChg chg="add mod ord">
          <ac:chgData name="Fouad Atmeh" userId="9968b8f03c6ddac2" providerId="LiveId" clId="{4811370C-CEBC-40F1-83D8-429D61929CE4}" dt="2024-01-11T13:43:20.523" v="3560" actId="167"/>
          <ac:picMkLst>
            <pc:docMk/>
            <pc:sldMk cId="2403328743" sldId="336"/>
            <ac:picMk id="7" creationId="{02243F69-DB7C-B560-C04A-B8857C1FE595}"/>
          </ac:picMkLst>
        </pc:picChg>
      </pc:sldChg>
      <pc:sldChg chg="addSp delSp modSp add del mod">
        <pc:chgData name="Fouad Atmeh" userId="9968b8f03c6ddac2" providerId="LiveId" clId="{4811370C-CEBC-40F1-83D8-429D61929CE4}" dt="2024-01-11T14:01:27.439" v="4648" actId="2696"/>
        <pc:sldMkLst>
          <pc:docMk/>
          <pc:sldMk cId="168077132" sldId="337"/>
        </pc:sldMkLst>
        <pc:spChg chg="mod">
          <ac:chgData name="Fouad Atmeh" userId="9968b8f03c6ddac2" providerId="LiveId" clId="{4811370C-CEBC-40F1-83D8-429D61929CE4}" dt="2024-01-11T13:43:54.806" v="3588" actId="5793"/>
          <ac:spMkLst>
            <pc:docMk/>
            <pc:sldMk cId="168077132" sldId="337"/>
            <ac:spMk id="3" creationId="{D9E97D81-A978-4758-8A93-47C19B104075}"/>
          </ac:spMkLst>
        </pc:spChg>
        <pc:spChg chg="mod">
          <ac:chgData name="Fouad Atmeh" userId="9968b8f03c6ddac2" providerId="LiveId" clId="{4811370C-CEBC-40F1-83D8-429D61929CE4}" dt="2024-01-11T13:45:00.408" v="3676" actId="20577"/>
          <ac:spMkLst>
            <pc:docMk/>
            <pc:sldMk cId="168077132" sldId="337"/>
            <ac:spMk id="5" creationId="{1B07C49E-AFFC-EC46-8930-E4D428F5F943}"/>
          </ac:spMkLst>
        </pc:spChg>
        <pc:picChg chg="add mod ord">
          <ac:chgData name="Fouad Atmeh" userId="9968b8f03c6ddac2" providerId="LiveId" clId="{4811370C-CEBC-40F1-83D8-429D61929CE4}" dt="2024-01-11T13:45:29.545" v="3681" actId="167"/>
          <ac:picMkLst>
            <pc:docMk/>
            <pc:sldMk cId="168077132" sldId="337"/>
            <ac:picMk id="6" creationId="{276FD9B3-F171-0B9C-233A-CC4A321D426D}"/>
          </ac:picMkLst>
        </pc:picChg>
        <pc:picChg chg="del">
          <ac:chgData name="Fouad Atmeh" userId="9968b8f03c6ddac2" providerId="LiveId" clId="{4811370C-CEBC-40F1-83D8-429D61929CE4}" dt="2024-01-11T13:45:06.024" v="3677" actId="478"/>
          <ac:picMkLst>
            <pc:docMk/>
            <pc:sldMk cId="168077132" sldId="337"/>
            <ac:picMk id="7" creationId="{02243F69-DB7C-B560-C04A-B8857C1FE595}"/>
          </ac:picMkLst>
        </pc:picChg>
      </pc:sldChg>
      <pc:sldChg chg="delSp add del mod setBg">
        <pc:chgData name="Fouad Atmeh" userId="9968b8f03c6ddac2" providerId="LiveId" clId="{4811370C-CEBC-40F1-83D8-429D61929CE4}" dt="2024-01-11T14:03:44.879" v="4666" actId="2696"/>
        <pc:sldMkLst>
          <pc:docMk/>
          <pc:sldMk cId="4176369714" sldId="337"/>
        </pc:sldMkLst>
        <pc:picChg chg="del">
          <ac:chgData name="Fouad Atmeh" userId="9968b8f03c6ddac2" providerId="LiveId" clId="{4811370C-CEBC-40F1-83D8-429D61929CE4}" dt="2024-01-11T14:03:33.249" v="4663" actId="21"/>
          <ac:picMkLst>
            <pc:docMk/>
            <pc:sldMk cId="4176369714" sldId="337"/>
            <ac:picMk id="6" creationId="{276FD9B3-F171-0B9C-233A-CC4A321D426D}"/>
          </ac:picMkLst>
        </pc:picChg>
      </pc:sldChg>
      <pc:sldChg chg="addSp delSp modSp add del mod">
        <pc:chgData name="Fouad Atmeh" userId="9968b8f03c6ddac2" providerId="LiveId" clId="{4811370C-CEBC-40F1-83D8-429D61929CE4}" dt="2024-01-11T14:01:27.439" v="4648" actId="2696"/>
        <pc:sldMkLst>
          <pc:docMk/>
          <pc:sldMk cId="1753947905" sldId="338"/>
        </pc:sldMkLst>
        <pc:spChg chg="mod">
          <ac:chgData name="Fouad Atmeh" userId="9968b8f03c6ddac2" providerId="LiveId" clId="{4811370C-CEBC-40F1-83D8-429D61929CE4}" dt="2024-01-11T13:46:13.047" v="3766" actId="20577"/>
          <ac:spMkLst>
            <pc:docMk/>
            <pc:sldMk cId="1753947905" sldId="338"/>
            <ac:spMk id="3" creationId="{D9E97D81-A978-4758-8A93-47C19B104075}"/>
          </ac:spMkLst>
        </pc:spChg>
        <pc:spChg chg="mod">
          <ac:chgData name="Fouad Atmeh" userId="9968b8f03c6ddac2" providerId="LiveId" clId="{4811370C-CEBC-40F1-83D8-429D61929CE4}" dt="2024-01-11T13:54:35.963" v="4355" actId="20577"/>
          <ac:spMkLst>
            <pc:docMk/>
            <pc:sldMk cId="1753947905" sldId="338"/>
            <ac:spMk id="5" creationId="{1B07C49E-AFFC-EC46-8930-E4D428F5F943}"/>
          </ac:spMkLst>
        </pc:spChg>
        <pc:picChg chg="del">
          <ac:chgData name="Fouad Atmeh" userId="9968b8f03c6ddac2" providerId="LiveId" clId="{4811370C-CEBC-40F1-83D8-429D61929CE4}" dt="2024-01-11T13:46:25.414" v="3767" actId="478"/>
          <ac:picMkLst>
            <pc:docMk/>
            <pc:sldMk cId="1753947905" sldId="338"/>
            <ac:picMk id="6" creationId="{276FD9B3-F171-0B9C-233A-CC4A321D426D}"/>
          </ac:picMkLst>
        </pc:picChg>
        <pc:picChg chg="add mod ord">
          <ac:chgData name="Fouad Atmeh" userId="9968b8f03c6ddac2" providerId="LiveId" clId="{4811370C-CEBC-40F1-83D8-429D61929CE4}" dt="2024-01-11T13:46:35.079" v="3773" actId="1076"/>
          <ac:picMkLst>
            <pc:docMk/>
            <pc:sldMk cId="1753947905" sldId="338"/>
            <ac:picMk id="7" creationId="{2D4C30E8-079F-7DBB-EDC8-40FC4373BCFF}"/>
          </ac:picMkLst>
        </pc:picChg>
      </pc:sldChg>
      <pc:sldChg chg="delSp add del mod setBg">
        <pc:chgData name="Fouad Atmeh" userId="9968b8f03c6ddac2" providerId="LiveId" clId="{4811370C-CEBC-40F1-83D8-429D61929CE4}" dt="2024-01-11T14:04:17.995" v="4673" actId="2696"/>
        <pc:sldMkLst>
          <pc:docMk/>
          <pc:sldMk cId="1954051637" sldId="338"/>
        </pc:sldMkLst>
        <pc:picChg chg="del">
          <ac:chgData name="Fouad Atmeh" userId="9968b8f03c6ddac2" providerId="LiveId" clId="{4811370C-CEBC-40F1-83D8-429D61929CE4}" dt="2024-01-11T14:04:02.562" v="4668" actId="21"/>
          <ac:picMkLst>
            <pc:docMk/>
            <pc:sldMk cId="1954051637" sldId="338"/>
            <ac:picMk id="7" creationId="{2D4C30E8-079F-7DBB-EDC8-40FC4373BCFF}"/>
          </ac:picMkLst>
        </pc:picChg>
      </pc:sldChg>
      <pc:sldChg chg="addSp delSp modSp add del mod">
        <pc:chgData name="Fouad Atmeh" userId="9968b8f03c6ddac2" providerId="LiveId" clId="{4811370C-CEBC-40F1-83D8-429D61929CE4}" dt="2024-01-11T14:01:27.439" v="4648" actId="2696"/>
        <pc:sldMkLst>
          <pc:docMk/>
          <pc:sldMk cId="1878764716" sldId="339"/>
        </pc:sldMkLst>
        <pc:spChg chg="mod">
          <ac:chgData name="Fouad Atmeh" userId="9968b8f03c6ddac2" providerId="LiveId" clId="{4811370C-CEBC-40F1-83D8-429D61929CE4}" dt="2024-01-11T13:50:16.630" v="4063" actId="20577"/>
          <ac:spMkLst>
            <pc:docMk/>
            <pc:sldMk cId="1878764716" sldId="339"/>
            <ac:spMk id="3" creationId="{D9E97D81-A978-4758-8A93-47C19B104075}"/>
          </ac:spMkLst>
        </pc:spChg>
        <pc:spChg chg="mod">
          <ac:chgData name="Fouad Atmeh" userId="9968b8f03c6ddac2" providerId="LiveId" clId="{4811370C-CEBC-40F1-83D8-429D61929CE4}" dt="2024-01-11T13:52:20.303" v="4208" actId="20577"/>
          <ac:spMkLst>
            <pc:docMk/>
            <pc:sldMk cId="1878764716" sldId="339"/>
            <ac:spMk id="5" creationId="{1B07C49E-AFFC-EC46-8930-E4D428F5F943}"/>
          </ac:spMkLst>
        </pc:spChg>
        <pc:picChg chg="add del mod ord">
          <ac:chgData name="Fouad Atmeh" userId="9968b8f03c6ddac2" providerId="LiveId" clId="{4811370C-CEBC-40F1-83D8-429D61929CE4}" dt="2024-01-11T13:50:27.075" v="4078" actId="478"/>
          <ac:picMkLst>
            <pc:docMk/>
            <pc:sldMk cId="1878764716" sldId="339"/>
            <ac:picMk id="6" creationId="{49A4F99F-A039-3B6E-2582-2F076BCEA496}"/>
          </ac:picMkLst>
        </pc:picChg>
        <pc:picChg chg="del">
          <ac:chgData name="Fouad Atmeh" userId="9968b8f03c6ddac2" providerId="LiveId" clId="{4811370C-CEBC-40F1-83D8-429D61929CE4}" dt="2024-01-11T13:48:15.053" v="3893" actId="478"/>
          <ac:picMkLst>
            <pc:docMk/>
            <pc:sldMk cId="1878764716" sldId="339"/>
            <ac:picMk id="7" creationId="{2D4C30E8-079F-7DBB-EDC8-40FC4373BCFF}"/>
          </ac:picMkLst>
        </pc:picChg>
        <pc:picChg chg="add mod ord">
          <ac:chgData name="Fouad Atmeh" userId="9968b8f03c6ddac2" providerId="LiveId" clId="{4811370C-CEBC-40F1-83D8-429D61929CE4}" dt="2024-01-11T13:50:46.252" v="4082" actId="14100"/>
          <ac:picMkLst>
            <pc:docMk/>
            <pc:sldMk cId="1878764716" sldId="339"/>
            <ac:picMk id="9" creationId="{33045B98-EB96-C81B-06F3-2EACFA49FEB5}"/>
          </ac:picMkLst>
        </pc:picChg>
      </pc:sldChg>
      <pc:sldChg chg="add del setBg">
        <pc:chgData name="Fouad Atmeh" userId="9968b8f03c6ddac2" providerId="LiveId" clId="{4811370C-CEBC-40F1-83D8-429D61929CE4}" dt="2024-01-11T14:05:44.772" v="4683" actId="2696"/>
        <pc:sldMkLst>
          <pc:docMk/>
          <pc:sldMk cId="3459395252" sldId="339"/>
        </pc:sldMkLst>
      </pc:sldChg>
      <pc:sldChg chg="new del">
        <pc:chgData name="Fouad Atmeh" userId="9968b8f03c6ddac2" providerId="LiveId" clId="{4811370C-CEBC-40F1-83D8-429D61929CE4}" dt="2024-01-11T13:50:00.267" v="4050" actId="47"/>
        <pc:sldMkLst>
          <pc:docMk/>
          <pc:sldMk cId="781038828" sldId="340"/>
        </pc:sldMkLst>
      </pc:sldChg>
      <pc:sldChg chg="add del ord">
        <pc:chgData name="Fouad Atmeh" userId="9968b8f03c6ddac2" providerId="LiveId" clId="{4811370C-CEBC-40F1-83D8-429D61929CE4}" dt="2024-01-11T14:01:27.439" v="4648" actId="2696"/>
        <pc:sldMkLst>
          <pc:docMk/>
          <pc:sldMk cId="2381335995" sldId="341"/>
        </pc:sldMkLst>
      </pc:sldChg>
      <pc:sldChg chg="add del setBg">
        <pc:chgData name="Fouad Atmeh" userId="9968b8f03c6ddac2" providerId="LiveId" clId="{4811370C-CEBC-40F1-83D8-429D61929CE4}" dt="2024-01-11T14:04:52.613" v="4678" actId="2696"/>
        <pc:sldMkLst>
          <pc:docMk/>
          <pc:sldMk cId="3532512115" sldId="341"/>
        </pc:sldMkLst>
      </pc:sldChg>
      <pc:sldChg chg="addSp delSp modSp add del mod setBg">
        <pc:chgData name="Fouad Atmeh" userId="9968b8f03c6ddac2" providerId="LiveId" clId="{4811370C-CEBC-40F1-83D8-429D61929CE4}" dt="2024-01-11T13:55:58.328" v="4418" actId="2696"/>
        <pc:sldMkLst>
          <pc:docMk/>
          <pc:sldMk cId="1974913128" sldId="342"/>
        </pc:sldMkLst>
        <pc:spChg chg="mod">
          <ac:chgData name="Fouad Atmeh" userId="9968b8f03c6ddac2" providerId="LiveId" clId="{4811370C-CEBC-40F1-83D8-429D61929CE4}" dt="2024-01-11T13:53:26.776" v="4239" actId="6549"/>
          <ac:spMkLst>
            <pc:docMk/>
            <pc:sldMk cId="1974913128" sldId="342"/>
            <ac:spMk id="3" creationId="{D9E97D81-A978-4758-8A93-47C19B104075}"/>
          </ac:spMkLst>
        </pc:spChg>
        <pc:spChg chg="mod">
          <ac:chgData name="Fouad Atmeh" userId="9968b8f03c6ddac2" providerId="LiveId" clId="{4811370C-CEBC-40F1-83D8-429D61929CE4}" dt="2024-01-11T13:55:17.901" v="4405" actId="6549"/>
          <ac:spMkLst>
            <pc:docMk/>
            <pc:sldMk cId="1974913128" sldId="342"/>
            <ac:spMk id="5" creationId="{1B07C49E-AFFC-EC46-8930-E4D428F5F943}"/>
          </ac:spMkLst>
        </pc:spChg>
        <pc:picChg chg="add mod ord">
          <ac:chgData name="Fouad Atmeh" userId="9968b8f03c6ddac2" providerId="LiveId" clId="{4811370C-CEBC-40F1-83D8-429D61929CE4}" dt="2024-01-11T13:55:01.893" v="4400" actId="1076"/>
          <ac:picMkLst>
            <pc:docMk/>
            <pc:sldMk cId="1974913128" sldId="342"/>
            <ac:picMk id="6" creationId="{DD32F027-BE6C-7466-386B-CCAB25F91B9D}"/>
          </ac:picMkLst>
        </pc:picChg>
        <pc:picChg chg="del">
          <ac:chgData name="Fouad Atmeh" userId="9968b8f03c6ddac2" providerId="LiveId" clId="{4811370C-CEBC-40F1-83D8-429D61929CE4}" dt="2024-01-11T13:54:48.419" v="4395" actId="478"/>
          <ac:picMkLst>
            <pc:docMk/>
            <pc:sldMk cId="1974913128" sldId="342"/>
            <ac:picMk id="7" creationId="{2D4C30E8-079F-7DBB-EDC8-40FC4373BCFF}"/>
          </ac:picMkLst>
        </pc:picChg>
      </pc:sldChg>
      <pc:sldChg chg="addSp delSp modSp add del mod ord">
        <pc:chgData name="Fouad Atmeh" userId="9968b8f03c6ddac2" providerId="LiveId" clId="{4811370C-CEBC-40F1-83D8-429D61929CE4}" dt="2024-01-11T14:01:27.439" v="4648" actId="2696"/>
        <pc:sldMkLst>
          <pc:docMk/>
          <pc:sldMk cId="2141946350" sldId="343"/>
        </pc:sldMkLst>
        <pc:spChg chg="mod">
          <ac:chgData name="Fouad Atmeh" userId="9968b8f03c6ddac2" providerId="LiveId" clId="{4811370C-CEBC-40F1-83D8-429D61929CE4}" dt="2024-01-11T13:55:31.079" v="4409"/>
          <ac:spMkLst>
            <pc:docMk/>
            <pc:sldMk cId="2141946350" sldId="343"/>
            <ac:spMk id="3" creationId="{D9E97D81-A978-4758-8A93-47C19B104075}"/>
          </ac:spMkLst>
        </pc:spChg>
        <pc:spChg chg="mod">
          <ac:chgData name="Fouad Atmeh" userId="9968b8f03c6ddac2" providerId="LiveId" clId="{4811370C-CEBC-40F1-83D8-429D61929CE4}" dt="2024-01-11T13:55:55.665" v="4417" actId="313"/>
          <ac:spMkLst>
            <pc:docMk/>
            <pc:sldMk cId="2141946350" sldId="343"/>
            <ac:spMk id="5" creationId="{1B07C49E-AFFC-EC46-8930-E4D428F5F943}"/>
          </ac:spMkLst>
        </pc:spChg>
        <pc:picChg chg="add mod ord">
          <ac:chgData name="Fouad Atmeh" userId="9968b8f03c6ddac2" providerId="LiveId" clId="{4811370C-CEBC-40F1-83D8-429D61929CE4}" dt="2024-01-11T13:55:38.542" v="4413" actId="1076"/>
          <ac:picMkLst>
            <pc:docMk/>
            <pc:sldMk cId="2141946350" sldId="343"/>
            <ac:picMk id="2" creationId="{19F3F7D5-B844-D393-C0EC-FCCC65535721}"/>
          </ac:picMkLst>
        </pc:picChg>
        <pc:picChg chg="del">
          <ac:chgData name="Fouad Atmeh" userId="9968b8f03c6ddac2" providerId="LiveId" clId="{4811370C-CEBC-40F1-83D8-429D61929CE4}" dt="2024-01-11T13:55:35.561" v="4410" actId="478"/>
          <ac:picMkLst>
            <pc:docMk/>
            <pc:sldMk cId="2141946350" sldId="343"/>
            <ac:picMk id="7" creationId="{2D4C30E8-079F-7DBB-EDC8-40FC4373BCFF}"/>
          </ac:picMkLst>
        </pc:picChg>
      </pc:sldChg>
      <pc:sldChg chg="add del setBg">
        <pc:chgData name="Fouad Atmeh" userId="9968b8f03c6ddac2" providerId="LiveId" clId="{4811370C-CEBC-40F1-83D8-429D61929CE4}" dt="2024-01-11T14:06:10.327" v="4688" actId="2696"/>
        <pc:sldMkLst>
          <pc:docMk/>
          <pc:sldMk cId="4229139298" sldId="343"/>
        </pc:sldMkLst>
      </pc:sldChg>
      <pc:sldChg chg="new del">
        <pc:chgData name="Fouad Atmeh" userId="9968b8f03c6ddac2" providerId="LiveId" clId="{4811370C-CEBC-40F1-83D8-429D61929CE4}" dt="2024-01-11T14:07:02.936" v="4699" actId="2696"/>
        <pc:sldMkLst>
          <pc:docMk/>
          <pc:sldMk cId="3196460814" sldId="344"/>
        </pc:sldMkLst>
      </pc:sldChg>
      <pc:sldChg chg="add">
        <pc:chgData name="Fouad Atmeh" userId="9968b8f03c6ddac2" providerId="LiveId" clId="{4811370C-CEBC-40F1-83D8-429D61929CE4}" dt="2024-01-11T14:06:32.776" v="4689" actId="2890"/>
        <pc:sldMkLst>
          <pc:docMk/>
          <pc:sldMk cId="2610771225" sldId="345"/>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37EC98-5528-49F7-BB82-BDCCF6E7DFC8}" type="doc">
      <dgm:prSet loTypeId="urn:microsoft.com/office/officeart/2005/8/layout/process5" loCatId="process" qsTypeId="urn:microsoft.com/office/officeart/2005/8/quickstyle/simple1" qsCatId="simple" csTypeId="urn:microsoft.com/office/officeart/2005/8/colors/accent1_2" csCatId="accent1" phldr="1"/>
      <dgm:spPr/>
    </dgm:pt>
    <dgm:pt modelId="{EC5048B0-3B0C-42FF-A59F-BDA8BB50EE84}">
      <dgm:prSet phldrT="[Text]"/>
      <dgm:spPr/>
      <dgm:t>
        <a:bodyPr/>
        <a:lstStyle/>
        <a:p>
          <a:r>
            <a:rPr lang="en-US" dirty="0"/>
            <a:t>Send API Request</a:t>
          </a:r>
        </a:p>
      </dgm:t>
    </dgm:pt>
    <dgm:pt modelId="{A4CD0353-618A-479A-A874-2D3A950D8D5F}" type="parTrans" cxnId="{BA536549-3928-490C-A5C6-3FEFEB5A47ED}">
      <dgm:prSet/>
      <dgm:spPr/>
      <dgm:t>
        <a:bodyPr/>
        <a:lstStyle/>
        <a:p>
          <a:endParaRPr lang="en-US"/>
        </a:p>
      </dgm:t>
    </dgm:pt>
    <dgm:pt modelId="{FBC2C93B-A6A3-45B2-9E5B-DDCCECF0E31F}" type="sibTrans" cxnId="{BA536549-3928-490C-A5C6-3FEFEB5A47ED}">
      <dgm:prSet/>
      <dgm:spPr/>
      <dgm:t>
        <a:bodyPr/>
        <a:lstStyle/>
        <a:p>
          <a:endParaRPr lang="en-US"/>
        </a:p>
      </dgm:t>
    </dgm:pt>
    <dgm:pt modelId="{C17A20C2-8653-4EC5-9787-A4323C86B49B}">
      <dgm:prSet phldrT="[Text]"/>
      <dgm:spPr/>
      <dgm:t>
        <a:bodyPr/>
        <a:lstStyle/>
        <a:p>
          <a:r>
            <a:rPr lang="en-US" dirty="0"/>
            <a:t>Receive JSON Response</a:t>
          </a:r>
        </a:p>
      </dgm:t>
    </dgm:pt>
    <dgm:pt modelId="{537055E5-54A3-4984-871C-72FC50234714}" type="parTrans" cxnId="{F2B5C59F-BA32-47EA-B8B2-5504C44D2047}">
      <dgm:prSet/>
      <dgm:spPr/>
      <dgm:t>
        <a:bodyPr/>
        <a:lstStyle/>
        <a:p>
          <a:endParaRPr lang="en-US"/>
        </a:p>
      </dgm:t>
    </dgm:pt>
    <dgm:pt modelId="{7C2C78EB-539E-4EC8-AF57-D0D3F2612695}" type="sibTrans" cxnId="{F2B5C59F-BA32-47EA-B8B2-5504C44D2047}">
      <dgm:prSet/>
      <dgm:spPr/>
      <dgm:t>
        <a:bodyPr/>
        <a:lstStyle/>
        <a:p>
          <a:endParaRPr lang="en-US"/>
        </a:p>
      </dgm:t>
    </dgm:pt>
    <dgm:pt modelId="{5DDC76F6-9C7F-450A-8CB1-A153FE3DBEEC}">
      <dgm:prSet phldrT="[Text]"/>
      <dgm:spPr/>
      <dgm:t>
        <a:bodyPr/>
        <a:lstStyle/>
        <a:p>
          <a:r>
            <a:rPr lang="en-US" dirty="0"/>
            <a:t>Convert JSON to Data Frame</a:t>
          </a:r>
        </a:p>
      </dgm:t>
    </dgm:pt>
    <dgm:pt modelId="{3621AC31-6806-4206-9993-20ED8395DB44}" type="parTrans" cxnId="{6D48F364-22BE-4F1B-96C8-3E3DDF09410F}">
      <dgm:prSet/>
      <dgm:spPr/>
      <dgm:t>
        <a:bodyPr/>
        <a:lstStyle/>
        <a:p>
          <a:endParaRPr lang="en-US"/>
        </a:p>
      </dgm:t>
    </dgm:pt>
    <dgm:pt modelId="{5B0603D2-06C1-49D7-BFC6-5ACD375928E3}" type="sibTrans" cxnId="{6D48F364-22BE-4F1B-96C8-3E3DDF09410F}">
      <dgm:prSet/>
      <dgm:spPr/>
      <dgm:t>
        <a:bodyPr/>
        <a:lstStyle/>
        <a:p>
          <a:endParaRPr lang="en-US"/>
        </a:p>
      </dgm:t>
    </dgm:pt>
    <dgm:pt modelId="{7969E9EB-6C76-49ED-897E-0F1DD679A572}">
      <dgm:prSet phldrT="[Text]"/>
      <dgm:spPr/>
      <dgm:t>
        <a:bodyPr/>
        <a:lstStyle/>
        <a:p>
          <a:r>
            <a:rPr lang="en-US" dirty="0"/>
            <a:t>Keep relevant Columns</a:t>
          </a:r>
        </a:p>
      </dgm:t>
    </dgm:pt>
    <dgm:pt modelId="{BC5D221D-E4B9-4B37-8E10-C30C59013E4F}" type="parTrans" cxnId="{490CBBE5-8ABB-4F2D-9DC6-6F9C2576D7F7}">
      <dgm:prSet/>
      <dgm:spPr/>
      <dgm:t>
        <a:bodyPr/>
        <a:lstStyle/>
        <a:p>
          <a:endParaRPr lang="en-US"/>
        </a:p>
      </dgm:t>
    </dgm:pt>
    <dgm:pt modelId="{2138B7D9-AAB4-4944-9498-173FB817340D}" type="sibTrans" cxnId="{490CBBE5-8ABB-4F2D-9DC6-6F9C2576D7F7}">
      <dgm:prSet/>
      <dgm:spPr/>
      <dgm:t>
        <a:bodyPr/>
        <a:lstStyle/>
        <a:p>
          <a:endParaRPr lang="en-US"/>
        </a:p>
      </dgm:t>
    </dgm:pt>
    <dgm:pt modelId="{9D341C72-05F1-4A7A-BA8A-B72648023FF4}">
      <dgm:prSet phldrT="[Text]"/>
      <dgm:spPr/>
      <dgm:t>
        <a:bodyPr/>
        <a:lstStyle/>
        <a:p>
          <a:r>
            <a:rPr lang="en-US" dirty="0"/>
            <a:t>Clean up the data</a:t>
          </a:r>
        </a:p>
      </dgm:t>
    </dgm:pt>
    <dgm:pt modelId="{1E53189F-E425-4070-A66D-67C65B169375}" type="parTrans" cxnId="{01101A1D-DA79-4CE5-A77A-BABE5EC99ED2}">
      <dgm:prSet/>
      <dgm:spPr/>
      <dgm:t>
        <a:bodyPr/>
        <a:lstStyle/>
        <a:p>
          <a:endParaRPr lang="en-US"/>
        </a:p>
      </dgm:t>
    </dgm:pt>
    <dgm:pt modelId="{D4C2F938-C7D9-45FB-A080-14024C78AC96}" type="sibTrans" cxnId="{01101A1D-DA79-4CE5-A77A-BABE5EC99ED2}">
      <dgm:prSet/>
      <dgm:spPr/>
      <dgm:t>
        <a:bodyPr/>
        <a:lstStyle/>
        <a:p>
          <a:endParaRPr lang="en-US"/>
        </a:p>
      </dgm:t>
    </dgm:pt>
    <dgm:pt modelId="{C49110F5-FCF2-4F4A-8354-4883593EECC0}">
      <dgm:prSet phldrT="[Text]"/>
      <dgm:spPr/>
      <dgm:t>
        <a:bodyPr/>
        <a:lstStyle/>
        <a:p>
          <a:r>
            <a:rPr lang="en-US" dirty="0"/>
            <a:t>Format the data</a:t>
          </a:r>
        </a:p>
      </dgm:t>
    </dgm:pt>
    <dgm:pt modelId="{8DAE6E2D-48E5-40E6-AD65-40858BD1417E}" type="parTrans" cxnId="{0154E127-477E-40D9-BC7D-E2E6708488A5}">
      <dgm:prSet/>
      <dgm:spPr/>
      <dgm:t>
        <a:bodyPr/>
        <a:lstStyle/>
        <a:p>
          <a:endParaRPr lang="en-US"/>
        </a:p>
      </dgm:t>
    </dgm:pt>
    <dgm:pt modelId="{ABD79B8B-6596-4A73-A937-EA237BBB7577}" type="sibTrans" cxnId="{0154E127-477E-40D9-BC7D-E2E6708488A5}">
      <dgm:prSet/>
      <dgm:spPr/>
      <dgm:t>
        <a:bodyPr/>
        <a:lstStyle/>
        <a:p>
          <a:endParaRPr lang="en-US"/>
        </a:p>
      </dgm:t>
    </dgm:pt>
    <dgm:pt modelId="{5A66D5F5-5DFD-435C-AEC9-D273223500B9}">
      <dgm:prSet phldrT="[Text]"/>
      <dgm:spPr/>
      <dgm:t>
        <a:bodyPr/>
        <a:lstStyle/>
        <a:p>
          <a:r>
            <a:rPr lang="en-US" dirty="0"/>
            <a:t>Filter the relevant data</a:t>
          </a:r>
        </a:p>
      </dgm:t>
    </dgm:pt>
    <dgm:pt modelId="{E9B054A9-2862-454C-B4DB-625F4CBE5768}" type="parTrans" cxnId="{B35C186A-606C-4373-BD06-41336C7204F2}">
      <dgm:prSet/>
      <dgm:spPr/>
      <dgm:t>
        <a:bodyPr/>
        <a:lstStyle/>
        <a:p>
          <a:endParaRPr lang="en-US"/>
        </a:p>
      </dgm:t>
    </dgm:pt>
    <dgm:pt modelId="{BAA9D4FC-B924-4D4E-A45B-E0DAC1B6531B}" type="sibTrans" cxnId="{B35C186A-606C-4373-BD06-41336C7204F2}">
      <dgm:prSet/>
      <dgm:spPr/>
      <dgm:t>
        <a:bodyPr/>
        <a:lstStyle/>
        <a:p>
          <a:endParaRPr lang="en-US"/>
        </a:p>
      </dgm:t>
    </dgm:pt>
    <dgm:pt modelId="{560592A7-56FC-4C5C-ADD9-75E62F9E0FB9}">
      <dgm:prSet phldrT="[Text]"/>
      <dgm:spPr/>
      <dgm:t>
        <a:bodyPr/>
        <a:lstStyle/>
        <a:p>
          <a:r>
            <a:rPr lang="en-US" dirty="0"/>
            <a:t>Fill missing values</a:t>
          </a:r>
        </a:p>
      </dgm:t>
    </dgm:pt>
    <dgm:pt modelId="{EB2CF557-3794-421C-A0CA-0813A56D96ED}" type="parTrans" cxnId="{9CC47CFD-520C-4969-8962-6E0FE6C4C2F9}">
      <dgm:prSet/>
      <dgm:spPr/>
      <dgm:t>
        <a:bodyPr/>
        <a:lstStyle/>
        <a:p>
          <a:endParaRPr lang="en-US"/>
        </a:p>
      </dgm:t>
    </dgm:pt>
    <dgm:pt modelId="{84EA69E6-01A5-4C9F-AA51-BDF6A97CA80F}" type="sibTrans" cxnId="{9CC47CFD-520C-4969-8962-6E0FE6C4C2F9}">
      <dgm:prSet/>
      <dgm:spPr/>
      <dgm:t>
        <a:bodyPr/>
        <a:lstStyle/>
        <a:p>
          <a:endParaRPr lang="en-US"/>
        </a:p>
      </dgm:t>
    </dgm:pt>
    <dgm:pt modelId="{9966A8EA-6988-4FE4-B137-46D8EF44BC25}">
      <dgm:prSet phldrT="[Text]"/>
      <dgm:spPr/>
      <dgm:t>
        <a:bodyPr/>
        <a:lstStyle/>
        <a:p>
          <a:r>
            <a:rPr lang="en-US" dirty="0"/>
            <a:t>Export the data</a:t>
          </a:r>
        </a:p>
      </dgm:t>
    </dgm:pt>
    <dgm:pt modelId="{8F87706B-26B6-4E07-92A3-6E57E5C553BA}" type="parTrans" cxnId="{B24B0375-8067-4F7F-B148-B84D8EE9F3C4}">
      <dgm:prSet/>
      <dgm:spPr/>
      <dgm:t>
        <a:bodyPr/>
        <a:lstStyle/>
        <a:p>
          <a:endParaRPr lang="en-US"/>
        </a:p>
      </dgm:t>
    </dgm:pt>
    <dgm:pt modelId="{5CCEDFD1-CBE2-4374-B4E9-EF964C83CD2A}" type="sibTrans" cxnId="{B24B0375-8067-4F7F-B148-B84D8EE9F3C4}">
      <dgm:prSet/>
      <dgm:spPr/>
      <dgm:t>
        <a:bodyPr/>
        <a:lstStyle/>
        <a:p>
          <a:endParaRPr lang="en-US"/>
        </a:p>
      </dgm:t>
    </dgm:pt>
    <dgm:pt modelId="{65134069-5475-4092-8CDE-506D2091BD38}" type="pres">
      <dgm:prSet presAssocID="{AD37EC98-5528-49F7-BB82-BDCCF6E7DFC8}" presName="diagram" presStyleCnt="0">
        <dgm:presLayoutVars>
          <dgm:dir/>
          <dgm:resizeHandles val="exact"/>
        </dgm:presLayoutVars>
      </dgm:prSet>
      <dgm:spPr/>
    </dgm:pt>
    <dgm:pt modelId="{87835B1F-B735-4EC9-B054-E7D6DB4FBC5F}" type="pres">
      <dgm:prSet presAssocID="{EC5048B0-3B0C-42FF-A59F-BDA8BB50EE84}" presName="node" presStyleLbl="node1" presStyleIdx="0" presStyleCnt="9">
        <dgm:presLayoutVars>
          <dgm:bulletEnabled val="1"/>
        </dgm:presLayoutVars>
      </dgm:prSet>
      <dgm:spPr/>
    </dgm:pt>
    <dgm:pt modelId="{8C61ED0B-4D4D-49D5-B3C8-801BCDD27101}" type="pres">
      <dgm:prSet presAssocID="{FBC2C93B-A6A3-45B2-9E5B-DDCCECF0E31F}" presName="sibTrans" presStyleLbl="sibTrans2D1" presStyleIdx="0" presStyleCnt="8"/>
      <dgm:spPr/>
    </dgm:pt>
    <dgm:pt modelId="{BC5050AC-DCFD-4359-A467-75B241861A98}" type="pres">
      <dgm:prSet presAssocID="{FBC2C93B-A6A3-45B2-9E5B-DDCCECF0E31F}" presName="connectorText" presStyleLbl="sibTrans2D1" presStyleIdx="0" presStyleCnt="8"/>
      <dgm:spPr/>
    </dgm:pt>
    <dgm:pt modelId="{04D5961B-C370-40C2-82C1-1D25D102D9C5}" type="pres">
      <dgm:prSet presAssocID="{C17A20C2-8653-4EC5-9787-A4323C86B49B}" presName="node" presStyleLbl="node1" presStyleIdx="1" presStyleCnt="9">
        <dgm:presLayoutVars>
          <dgm:bulletEnabled val="1"/>
        </dgm:presLayoutVars>
      </dgm:prSet>
      <dgm:spPr/>
    </dgm:pt>
    <dgm:pt modelId="{4E8F480A-974F-43D7-9F43-902C0099F0B4}" type="pres">
      <dgm:prSet presAssocID="{7C2C78EB-539E-4EC8-AF57-D0D3F2612695}" presName="sibTrans" presStyleLbl="sibTrans2D1" presStyleIdx="1" presStyleCnt="8"/>
      <dgm:spPr/>
    </dgm:pt>
    <dgm:pt modelId="{8E360E58-1546-4C63-A438-F3E313FABC5E}" type="pres">
      <dgm:prSet presAssocID="{7C2C78EB-539E-4EC8-AF57-D0D3F2612695}" presName="connectorText" presStyleLbl="sibTrans2D1" presStyleIdx="1" presStyleCnt="8"/>
      <dgm:spPr/>
    </dgm:pt>
    <dgm:pt modelId="{1C086F78-7318-4C96-B16E-937C567BAB4C}" type="pres">
      <dgm:prSet presAssocID="{5DDC76F6-9C7F-450A-8CB1-A153FE3DBEEC}" presName="node" presStyleLbl="node1" presStyleIdx="2" presStyleCnt="9">
        <dgm:presLayoutVars>
          <dgm:bulletEnabled val="1"/>
        </dgm:presLayoutVars>
      </dgm:prSet>
      <dgm:spPr/>
    </dgm:pt>
    <dgm:pt modelId="{325A57B3-3133-4C34-B9BE-261FE40A9B25}" type="pres">
      <dgm:prSet presAssocID="{5B0603D2-06C1-49D7-BFC6-5ACD375928E3}" presName="sibTrans" presStyleLbl="sibTrans2D1" presStyleIdx="2" presStyleCnt="8"/>
      <dgm:spPr/>
    </dgm:pt>
    <dgm:pt modelId="{BBC181E6-F7AD-4CA0-8CE0-0C1878BDA98B}" type="pres">
      <dgm:prSet presAssocID="{5B0603D2-06C1-49D7-BFC6-5ACD375928E3}" presName="connectorText" presStyleLbl="sibTrans2D1" presStyleIdx="2" presStyleCnt="8"/>
      <dgm:spPr/>
    </dgm:pt>
    <dgm:pt modelId="{68529E54-A8D7-405F-845B-4861FEC77B12}" type="pres">
      <dgm:prSet presAssocID="{7969E9EB-6C76-49ED-897E-0F1DD679A572}" presName="node" presStyleLbl="node1" presStyleIdx="3" presStyleCnt="9">
        <dgm:presLayoutVars>
          <dgm:bulletEnabled val="1"/>
        </dgm:presLayoutVars>
      </dgm:prSet>
      <dgm:spPr/>
    </dgm:pt>
    <dgm:pt modelId="{9636A52E-6BA6-4F35-A46C-C6BFE3D4CD1C}" type="pres">
      <dgm:prSet presAssocID="{2138B7D9-AAB4-4944-9498-173FB817340D}" presName="sibTrans" presStyleLbl="sibTrans2D1" presStyleIdx="3" presStyleCnt="8"/>
      <dgm:spPr/>
    </dgm:pt>
    <dgm:pt modelId="{292457C4-86CD-424F-A3EE-4E3FC84ACC24}" type="pres">
      <dgm:prSet presAssocID="{2138B7D9-AAB4-4944-9498-173FB817340D}" presName="connectorText" presStyleLbl="sibTrans2D1" presStyleIdx="3" presStyleCnt="8"/>
      <dgm:spPr/>
    </dgm:pt>
    <dgm:pt modelId="{E6BDAAFF-FF9A-4B36-A5F7-B6E6EA96323B}" type="pres">
      <dgm:prSet presAssocID="{9D341C72-05F1-4A7A-BA8A-B72648023FF4}" presName="node" presStyleLbl="node1" presStyleIdx="4" presStyleCnt="9">
        <dgm:presLayoutVars>
          <dgm:bulletEnabled val="1"/>
        </dgm:presLayoutVars>
      </dgm:prSet>
      <dgm:spPr/>
    </dgm:pt>
    <dgm:pt modelId="{7FA1F8CF-75DD-4FE8-A211-160A83D27E0E}" type="pres">
      <dgm:prSet presAssocID="{D4C2F938-C7D9-45FB-A080-14024C78AC96}" presName="sibTrans" presStyleLbl="sibTrans2D1" presStyleIdx="4" presStyleCnt="8"/>
      <dgm:spPr/>
    </dgm:pt>
    <dgm:pt modelId="{F5C5D802-784C-4337-9457-9FE244F0629B}" type="pres">
      <dgm:prSet presAssocID="{D4C2F938-C7D9-45FB-A080-14024C78AC96}" presName="connectorText" presStyleLbl="sibTrans2D1" presStyleIdx="4" presStyleCnt="8"/>
      <dgm:spPr/>
    </dgm:pt>
    <dgm:pt modelId="{B2580E1E-582F-4586-BB7E-26C67503422A}" type="pres">
      <dgm:prSet presAssocID="{C49110F5-FCF2-4F4A-8354-4883593EECC0}" presName="node" presStyleLbl="node1" presStyleIdx="5" presStyleCnt="9">
        <dgm:presLayoutVars>
          <dgm:bulletEnabled val="1"/>
        </dgm:presLayoutVars>
      </dgm:prSet>
      <dgm:spPr/>
    </dgm:pt>
    <dgm:pt modelId="{CFDA52A8-C540-4A44-8EBF-AE78D0705E8C}" type="pres">
      <dgm:prSet presAssocID="{ABD79B8B-6596-4A73-A937-EA237BBB7577}" presName="sibTrans" presStyleLbl="sibTrans2D1" presStyleIdx="5" presStyleCnt="8"/>
      <dgm:spPr/>
    </dgm:pt>
    <dgm:pt modelId="{3C55C435-EDFE-4032-BB29-6C7D6DC11D4B}" type="pres">
      <dgm:prSet presAssocID="{ABD79B8B-6596-4A73-A937-EA237BBB7577}" presName="connectorText" presStyleLbl="sibTrans2D1" presStyleIdx="5" presStyleCnt="8"/>
      <dgm:spPr/>
    </dgm:pt>
    <dgm:pt modelId="{FDE3BB12-124B-4986-A2B9-8721E49D4CC2}" type="pres">
      <dgm:prSet presAssocID="{5A66D5F5-5DFD-435C-AEC9-D273223500B9}" presName="node" presStyleLbl="node1" presStyleIdx="6" presStyleCnt="9">
        <dgm:presLayoutVars>
          <dgm:bulletEnabled val="1"/>
        </dgm:presLayoutVars>
      </dgm:prSet>
      <dgm:spPr/>
    </dgm:pt>
    <dgm:pt modelId="{091C0113-4E3B-4F72-9929-41E1432D0E28}" type="pres">
      <dgm:prSet presAssocID="{BAA9D4FC-B924-4D4E-A45B-E0DAC1B6531B}" presName="sibTrans" presStyleLbl="sibTrans2D1" presStyleIdx="6" presStyleCnt="8"/>
      <dgm:spPr/>
    </dgm:pt>
    <dgm:pt modelId="{B3F96239-7F51-4873-98FF-CCE1979EBE92}" type="pres">
      <dgm:prSet presAssocID="{BAA9D4FC-B924-4D4E-A45B-E0DAC1B6531B}" presName="connectorText" presStyleLbl="sibTrans2D1" presStyleIdx="6" presStyleCnt="8"/>
      <dgm:spPr/>
    </dgm:pt>
    <dgm:pt modelId="{E909C85D-BE5C-482C-BD7D-E91408032CAA}" type="pres">
      <dgm:prSet presAssocID="{560592A7-56FC-4C5C-ADD9-75E62F9E0FB9}" presName="node" presStyleLbl="node1" presStyleIdx="7" presStyleCnt="9">
        <dgm:presLayoutVars>
          <dgm:bulletEnabled val="1"/>
        </dgm:presLayoutVars>
      </dgm:prSet>
      <dgm:spPr/>
    </dgm:pt>
    <dgm:pt modelId="{6B7AA14C-4C63-4B9F-B884-91AE6AEC809A}" type="pres">
      <dgm:prSet presAssocID="{84EA69E6-01A5-4C9F-AA51-BDF6A97CA80F}" presName="sibTrans" presStyleLbl="sibTrans2D1" presStyleIdx="7" presStyleCnt="8"/>
      <dgm:spPr/>
    </dgm:pt>
    <dgm:pt modelId="{6B65B52C-FDD4-49D0-BAA4-73ED5FC118A8}" type="pres">
      <dgm:prSet presAssocID="{84EA69E6-01A5-4C9F-AA51-BDF6A97CA80F}" presName="connectorText" presStyleLbl="sibTrans2D1" presStyleIdx="7" presStyleCnt="8"/>
      <dgm:spPr/>
    </dgm:pt>
    <dgm:pt modelId="{C40CCB98-7E65-4B85-A3B8-9642EFF063B8}" type="pres">
      <dgm:prSet presAssocID="{9966A8EA-6988-4FE4-B137-46D8EF44BC25}" presName="node" presStyleLbl="node1" presStyleIdx="8" presStyleCnt="9">
        <dgm:presLayoutVars>
          <dgm:bulletEnabled val="1"/>
        </dgm:presLayoutVars>
      </dgm:prSet>
      <dgm:spPr/>
    </dgm:pt>
  </dgm:ptLst>
  <dgm:cxnLst>
    <dgm:cxn modelId="{E8393A0E-DD1A-407A-AF97-C7B8700A3507}" type="presOf" srcId="{AD37EC98-5528-49F7-BB82-BDCCF6E7DFC8}" destId="{65134069-5475-4092-8CDE-506D2091BD38}" srcOrd="0" destOrd="0" presId="urn:microsoft.com/office/officeart/2005/8/layout/process5"/>
    <dgm:cxn modelId="{01101A1D-DA79-4CE5-A77A-BABE5EC99ED2}" srcId="{AD37EC98-5528-49F7-BB82-BDCCF6E7DFC8}" destId="{9D341C72-05F1-4A7A-BA8A-B72648023FF4}" srcOrd="4" destOrd="0" parTransId="{1E53189F-E425-4070-A66D-67C65B169375}" sibTransId="{D4C2F938-C7D9-45FB-A080-14024C78AC96}"/>
    <dgm:cxn modelId="{6B8E9326-5CC9-4374-807C-C2BBF585A8CE}" type="presOf" srcId="{5DDC76F6-9C7F-450A-8CB1-A153FE3DBEEC}" destId="{1C086F78-7318-4C96-B16E-937C567BAB4C}" srcOrd="0" destOrd="0" presId="urn:microsoft.com/office/officeart/2005/8/layout/process5"/>
    <dgm:cxn modelId="{B149D227-7ACC-43D1-82AA-7D3356BEF5A9}" type="presOf" srcId="{560592A7-56FC-4C5C-ADD9-75E62F9E0FB9}" destId="{E909C85D-BE5C-482C-BD7D-E91408032CAA}" srcOrd="0" destOrd="0" presId="urn:microsoft.com/office/officeart/2005/8/layout/process5"/>
    <dgm:cxn modelId="{0154E127-477E-40D9-BC7D-E2E6708488A5}" srcId="{AD37EC98-5528-49F7-BB82-BDCCF6E7DFC8}" destId="{C49110F5-FCF2-4F4A-8354-4883593EECC0}" srcOrd="5" destOrd="0" parTransId="{8DAE6E2D-48E5-40E6-AD65-40858BD1417E}" sibTransId="{ABD79B8B-6596-4A73-A937-EA237BBB7577}"/>
    <dgm:cxn modelId="{6075062E-95CD-40C2-9EEC-D1A5C62ACF57}" type="presOf" srcId="{2138B7D9-AAB4-4944-9498-173FB817340D}" destId="{292457C4-86CD-424F-A3EE-4E3FC84ACC24}" srcOrd="1" destOrd="0" presId="urn:microsoft.com/office/officeart/2005/8/layout/process5"/>
    <dgm:cxn modelId="{42930837-30BC-4C75-82D4-DFFD97037F54}" type="presOf" srcId="{5B0603D2-06C1-49D7-BFC6-5ACD375928E3}" destId="{BBC181E6-F7AD-4CA0-8CE0-0C1878BDA98B}" srcOrd="1" destOrd="0" presId="urn:microsoft.com/office/officeart/2005/8/layout/process5"/>
    <dgm:cxn modelId="{BB65D838-D1E5-4A76-BB57-62AA6D88E46B}" type="presOf" srcId="{FBC2C93B-A6A3-45B2-9E5B-DDCCECF0E31F}" destId="{8C61ED0B-4D4D-49D5-B3C8-801BCDD27101}" srcOrd="0" destOrd="0" presId="urn:microsoft.com/office/officeart/2005/8/layout/process5"/>
    <dgm:cxn modelId="{E89B1341-6A99-44EA-9B3E-610B1EC92622}" type="presOf" srcId="{9966A8EA-6988-4FE4-B137-46D8EF44BC25}" destId="{C40CCB98-7E65-4B85-A3B8-9642EFF063B8}" srcOrd="0" destOrd="0" presId="urn:microsoft.com/office/officeart/2005/8/layout/process5"/>
    <dgm:cxn modelId="{EBE37244-B4E9-4107-BAF5-BD07E76E8619}" type="presOf" srcId="{5A66D5F5-5DFD-435C-AEC9-D273223500B9}" destId="{FDE3BB12-124B-4986-A2B9-8721E49D4CC2}" srcOrd="0" destOrd="0" presId="urn:microsoft.com/office/officeart/2005/8/layout/process5"/>
    <dgm:cxn modelId="{6D48F364-22BE-4F1B-96C8-3E3DDF09410F}" srcId="{AD37EC98-5528-49F7-BB82-BDCCF6E7DFC8}" destId="{5DDC76F6-9C7F-450A-8CB1-A153FE3DBEEC}" srcOrd="2" destOrd="0" parTransId="{3621AC31-6806-4206-9993-20ED8395DB44}" sibTransId="{5B0603D2-06C1-49D7-BFC6-5ACD375928E3}"/>
    <dgm:cxn modelId="{BA536549-3928-490C-A5C6-3FEFEB5A47ED}" srcId="{AD37EC98-5528-49F7-BB82-BDCCF6E7DFC8}" destId="{EC5048B0-3B0C-42FF-A59F-BDA8BB50EE84}" srcOrd="0" destOrd="0" parTransId="{A4CD0353-618A-479A-A874-2D3A950D8D5F}" sibTransId="{FBC2C93B-A6A3-45B2-9E5B-DDCCECF0E31F}"/>
    <dgm:cxn modelId="{B35C186A-606C-4373-BD06-41336C7204F2}" srcId="{AD37EC98-5528-49F7-BB82-BDCCF6E7DFC8}" destId="{5A66D5F5-5DFD-435C-AEC9-D273223500B9}" srcOrd="6" destOrd="0" parTransId="{E9B054A9-2862-454C-B4DB-625F4CBE5768}" sibTransId="{BAA9D4FC-B924-4D4E-A45B-E0DAC1B6531B}"/>
    <dgm:cxn modelId="{6469F46A-E39C-4EEB-B992-28141A9AFCC9}" type="presOf" srcId="{2138B7D9-AAB4-4944-9498-173FB817340D}" destId="{9636A52E-6BA6-4F35-A46C-C6BFE3D4CD1C}" srcOrd="0" destOrd="0" presId="urn:microsoft.com/office/officeart/2005/8/layout/process5"/>
    <dgm:cxn modelId="{8FF34C6B-9997-476E-AF91-78110D28E682}" type="presOf" srcId="{D4C2F938-C7D9-45FB-A080-14024C78AC96}" destId="{7FA1F8CF-75DD-4FE8-A211-160A83D27E0E}" srcOrd="0" destOrd="0" presId="urn:microsoft.com/office/officeart/2005/8/layout/process5"/>
    <dgm:cxn modelId="{B24B0375-8067-4F7F-B148-B84D8EE9F3C4}" srcId="{AD37EC98-5528-49F7-BB82-BDCCF6E7DFC8}" destId="{9966A8EA-6988-4FE4-B137-46D8EF44BC25}" srcOrd="8" destOrd="0" parTransId="{8F87706B-26B6-4E07-92A3-6E57E5C553BA}" sibTransId="{5CCEDFD1-CBE2-4374-B4E9-EF964C83CD2A}"/>
    <dgm:cxn modelId="{548DA976-69D1-452E-B7E0-D5079C73F242}" type="presOf" srcId="{ABD79B8B-6596-4A73-A937-EA237BBB7577}" destId="{CFDA52A8-C540-4A44-8EBF-AE78D0705E8C}" srcOrd="0" destOrd="0" presId="urn:microsoft.com/office/officeart/2005/8/layout/process5"/>
    <dgm:cxn modelId="{4978DF78-4DA5-4C45-A351-D3653B516CC1}" type="presOf" srcId="{9D341C72-05F1-4A7A-BA8A-B72648023FF4}" destId="{E6BDAAFF-FF9A-4B36-A5F7-B6E6EA96323B}" srcOrd="0" destOrd="0" presId="urn:microsoft.com/office/officeart/2005/8/layout/process5"/>
    <dgm:cxn modelId="{D752C17C-A2E9-464D-92BC-FFCD1A06B18A}" type="presOf" srcId="{7969E9EB-6C76-49ED-897E-0F1DD679A572}" destId="{68529E54-A8D7-405F-845B-4861FEC77B12}" srcOrd="0" destOrd="0" presId="urn:microsoft.com/office/officeart/2005/8/layout/process5"/>
    <dgm:cxn modelId="{12A7D995-0501-47EE-8523-210E990DD4D8}" type="presOf" srcId="{5B0603D2-06C1-49D7-BFC6-5ACD375928E3}" destId="{325A57B3-3133-4C34-B9BE-261FE40A9B25}" srcOrd="0" destOrd="0" presId="urn:microsoft.com/office/officeart/2005/8/layout/process5"/>
    <dgm:cxn modelId="{F2B5C59F-BA32-47EA-B8B2-5504C44D2047}" srcId="{AD37EC98-5528-49F7-BB82-BDCCF6E7DFC8}" destId="{C17A20C2-8653-4EC5-9787-A4323C86B49B}" srcOrd="1" destOrd="0" parTransId="{537055E5-54A3-4984-871C-72FC50234714}" sibTransId="{7C2C78EB-539E-4EC8-AF57-D0D3F2612695}"/>
    <dgm:cxn modelId="{BA6A3BB1-B42C-4DA8-A637-EC9B32A9D70A}" type="presOf" srcId="{BAA9D4FC-B924-4D4E-A45B-E0DAC1B6531B}" destId="{091C0113-4E3B-4F72-9929-41E1432D0E28}" srcOrd="0" destOrd="0" presId="urn:microsoft.com/office/officeart/2005/8/layout/process5"/>
    <dgm:cxn modelId="{B9A61FB7-647F-4BA9-8CE8-B8C3DCCBD09F}" type="presOf" srcId="{C49110F5-FCF2-4F4A-8354-4883593EECC0}" destId="{B2580E1E-582F-4586-BB7E-26C67503422A}" srcOrd="0" destOrd="0" presId="urn:microsoft.com/office/officeart/2005/8/layout/process5"/>
    <dgm:cxn modelId="{354538C1-D713-4917-989B-5445E8E34873}" type="presOf" srcId="{FBC2C93B-A6A3-45B2-9E5B-DDCCECF0E31F}" destId="{BC5050AC-DCFD-4359-A467-75B241861A98}" srcOrd="1" destOrd="0" presId="urn:microsoft.com/office/officeart/2005/8/layout/process5"/>
    <dgm:cxn modelId="{0C5BDDCE-D4F5-4734-8AA7-44DA839C8078}" type="presOf" srcId="{C17A20C2-8653-4EC5-9787-A4323C86B49B}" destId="{04D5961B-C370-40C2-82C1-1D25D102D9C5}" srcOrd="0" destOrd="0" presId="urn:microsoft.com/office/officeart/2005/8/layout/process5"/>
    <dgm:cxn modelId="{5C7CF7CE-30B3-4900-A1DC-B0DB2179400B}" type="presOf" srcId="{84EA69E6-01A5-4C9F-AA51-BDF6A97CA80F}" destId="{6B7AA14C-4C63-4B9F-B884-91AE6AEC809A}" srcOrd="0" destOrd="0" presId="urn:microsoft.com/office/officeart/2005/8/layout/process5"/>
    <dgm:cxn modelId="{FACD50D0-AF95-4BBE-A06C-A1C211ADF034}" type="presOf" srcId="{D4C2F938-C7D9-45FB-A080-14024C78AC96}" destId="{F5C5D802-784C-4337-9457-9FE244F0629B}" srcOrd="1" destOrd="0" presId="urn:microsoft.com/office/officeart/2005/8/layout/process5"/>
    <dgm:cxn modelId="{614A4FD8-4CEA-4B70-B681-7569CB04E594}" type="presOf" srcId="{7C2C78EB-539E-4EC8-AF57-D0D3F2612695}" destId="{4E8F480A-974F-43D7-9F43-902C0099F0B4}" srcOrd="0" destOrd="0" presId="urn:microsoft.com/office/officeart/2005/8/layout/process5"/>
    <dgm:cxn modelId="{716291E5-0E87-42F7-8464-B0CA49FBEEAC}" type="presOf" srcId="{84EA69E6-01A5-4C9F-AA51-BDF6A97CA80F}" destId="{6B65B52C-FDD4-49D0-BAA4-73ED5FC118A8}" srcOrd="1" destOrd="0" presId="urn:microsoft.com/office/officeart/2005/8/layout/process5"/>
    <dgm:cxn modelId="{490CBBE5-8ABB-4F2D-9DC6-6F9C2576D7F7}" srcId="{AD37EC98-5528-49F7-BB82-BDCCF6E7DFC8}" destId="{7969E9EB-6C76-49ED-897E-0F1DD679A572}" srcOrd="3" destOrd="0" parTransId="{BC5D221D-E4B9-4B37-8E10-C30C59013E4F}" sibTransId="{2138B7D9-AAB4-4944-9498-173FB817340D}"/>
    <dgm:cxn modelId="{9878A7F6-A0A1-489A-85BC-41263FBBAD53}" type="presOf" srcId="{ABD79B8B-6596-4A73-A937-EA237BBB7577}" destId="{3C55C435-EDFE-4032-BB29-6C7D6DC11D4B}" srcOrd="1" destOrd="0" presId="urn:microsoft.com/office/officeart/2005/8/layout/process5"/>
    <dgm:cxn modelId="{FA68DAF8-6068-41F5-AF25-F63E7C8D2FC6}" type="presOf" srcId="{EC5048B0-3B0C-42FF-A59F-BDA8BB50EE84}" destId="{87835B1F-B735-4EC9-B054-E7D6DB4FBC5F}" srcOrd="0" destOrd="0" presId="urn:microsoft.com/office/officeart/2005/8/layout/process5"/>
    <dgm:cxn modelId="{8CABC5FB-6019-496E-806D-7FFA3B09C92C}" type="presOf" srcId="{BAA9D4FC-B924-4D4E-A45B-E0DAC1B6531B}" destId="{B3F96239-7F51-4873-98FF-CCE1979EBE92}" srcOrd="1" destOrd="0" presId="urn:microsoft.com/office/officeart/2005/8/layout/process5"/>
    <dgm:cxn modelId="{9CC47CFD-520C-4969-8962-6E0FE6C4C2F9}" srcId="{AD37EC98-5528-49F7-BB82-BDCCF6E7DFC8}" destId="{560592A7-56FC-4C5C-ADD9-75E62F9E0FB9}" srcOrd="7" destOrd="0" parTransId="{EB2CF557-3794-421C-A0CA-0813A56D96ED}" sibTransId="{84EA69E6-01A5-4C9F-AA51-BDF6A97CA80F}"/>
    <dgm:cxn modelId="{FE2DF8FF-3C0E-46B2-A05D-D86511977B99}" type="presOf" srcId="{7C2C78EB-539E-4EC8-AF57-D0D3F2612695}" destId="{8E360E58-1546-4C63-A438-F3E313FABC5E}" srcOrd="1" destOrd="0" presId="urn:microsoft.com/office/officeart/2005/8/layout/process5"/>
    <dgm:cxn modelId="{EEE08B01-0EEB-429E-81DC-62E36FB961A4}" type="presParOf" srcId="{65134069-5475-4092-8CDE-506D2091BD38}" destId="{87835B1F-B735-4EC9-B054-E7D6DB4FBC5F}" srcOrd="0" destOrd="0" presId="urn:microsoft.com/office/officeart/2005/8/layout/process5"/>
    <dgm:cxn modelId="{9BE3412D-AEA7-4DF9-A168-793807F26F16}" type="presParOf" srcId="{65134069-5475-4092-8CDE-506D2091BD38}" destId="{8C61ED0B-4D4D-49D5-B3C8-801BCDD27101}" srcOrd="1" destOrd="0" presId="urn:microsoft.com/office/officeart/2005/8/layout/process5"/>
    <dgm:cxn modelId="{75F7867F-D33B-4FB1-976E-3BD542E97A23}" type="presParOf" srcId="{8C61ED0B-4D4D-49D5-B3C8-801BCDD27101}" destId="{BC5050AC-DCFD-4359-A467-75B241861A98}" srcOrd="0" destOrd="0" presId="urn:microsoft.com/office/officeart/2005/8/layout/process5"/>
    <dgm:cxn modelId="{2DBECE7A-85DE-48F1-8935-4F60323A7D59}" type="presParOf" srcId="{65134069-5475-4092-8CDE-506D2091BD38}" destId="{04D5961B-C370-40C2-82C1-1D25D102D9C5}" srcOrd="2" destOrd="0" presId="urn:microsoft.com/office/officeart/2005/8/layout/process5"/>
    <dgm:cxn modelId="{D3AA69D7-0949-42C9-8A64-0E9083FCAB20}" type="presParOf" srcId="{65134069-5475-4092-8CDE-506D2091BD38}" destId="{4E8F480A-974F-43D7-9F43-902C0099F0B4}" srcOrd="3" destOrd="0" presId="urn:microsoft.com/office/officeart/2005/8/layout/process5"/>
    <dgm:cxn modelId="{DA040952-2657-49D8-A16E-A73F04C571A0}" type="presParOf" srcId="{4E8F480A-974F-43D7-9F43-902C0099F0B4}" destId="{8E360E58-1546-4C63-A438-F3E313FABC5E}" srcOrd="0" destOrd="0" presId="urn:microsoft.com/office/officeart/2005/8/layout/process5"/>
    <dgm:cxn modelId="{16AD6C50-29BA-4626-AD34-CE3466A56299}" type="presParOf" srcId="{65134069-5475-4092-8CDE-506D2091BD38}" destId="{1C086F78-7318-4C96-B16E-937C567BAB4C}" srcOrd="4" destOrd="0" presId="urn:microsoft.com/office/officeart/2005/8/layout/process5"/>
    <dgm:cxn modelId="{3BE6836E-C56E-427F-8445-E7A04BD29B53}" type="presParOf" srcId="{65134069-5475-4092-8CDE-506D2091BD38}" destId="{325A57B3-3133-4C34-B9BE-261FE40A9B25}" srcOrd="5" destOrd="0" presId="urn:microsoft.com/office/officeart/2005/8/layout/process5"/>
    <dgm:cxn modelId="{3001C0D4-7C95-438B-8829-523403DC8462}" type="presParOf" srcId="{325A57B3-3133-4C34-B9BE-261FE40A9B25}" destId="{BBC181E6-F7AD-4CA0-8CE0-0C1878BDA98B}" srcOrd="0" destOrd="0" presId="urn:microsoft.com/office/officeart/2005/8/layout/process5"/>
    <dgm:cxn modelId="{ECFDA696-6083-4E55-A7D5-770D96D7A49A}" type="presParOf" srcId="{65134069-5475-4092-8CDE-506D2091BD38}" destId="{68529E54-A8D7-405F-845B-4861FEC77B12}" srcOrd="6" destOrd="0" presId="urn:microsoft.com/office/officeart/2005/8/layout/process5"/>
    <dgm:cxn modelId="{09E4ABC8-1B29-40A9-89E2-65E9023425C9}" type="presParOf" srcId="{65134069-5475-4092-8CDE-506D2091BD38}" destId="{9636A52E-6BA6-4F35-A46C-C6BFE3D4CD1C}" srcOrd="7" destOrd="0" presId="urn:microsoft.com/office/officeart/2005/8/layout/process5"/>
    <dgm:cxn modelId="{C9AA282B-03CB-4A15-88A7-837ADAAD1C82}" type="presParOf" srcId="{9636A52E-6BA6-4F35-A46C-C6BFE3D4CD1C}" destId="{292457C4-86CD-424F-A3EE-4E3FC84ACC24}" srcOrd="0" destOrd="0" presId="urn:microsoft.com/office/officeart/2005/8/layout/process5"/>
    <dgm:cxn modelId="{62450E33-BAFD-44E4-AAA4-3C3DCF0E6958}" type="presParOf" srcId="{65134069-5475-4092-8CDE-506D2091BD38}" destId="{E6BDAAFF-FF9A-4B36-A5F7-B6E6EA96323B}" srcOrd="8" destOrd="0" presId="urn:microsoft.com/office/officeart/2005/8/layout/process5"/>
    <dgm:cxn modelId="{3DD6E73E-D948-4745-AAE7-7F1D1A0121A3}" type="presParOf" srcId="{65134069-5475-4092-8CDE-506D2091BD38}" destId="{7FA1F8CF-75DD-4FE8-A211-160A83D27E0E}" srcOrd="9" destOrd="0" presId="urn:microsoft.com/office/officeart/2005/8/layout/process5"/>
    <dgm:cxn modelId="{936C1530-1AA8-4B01-8868-C932D2ED0808}" type="presParOf" srcId="{7FA1F8CF-75DD-4FE8-A211-160A83D27E0E}" destId="{F5C5D802-784C-4337-9457-9FE244F0629B}" srcOrd="0" destOrd="0" presId="urn:microsoft.com/office/officeart/2005/8/layout/process5"/>
    <dgm:cxn modelId="{9887088B-0FB3-45DF-9E91-CAAB9280373E}" type="presParOf" srcId="{65134069-5475-4092-8CDE-506D2091BD38}" destId="{B2580E1E-582F-4586-BB7E-26C67503422A}" srcOrd="10" destOrd="0" presId="urn:microsoft.com/office/officeart/2005/8/layout/process5"/>
    <dgm:cxn modelId="{6507F850-E47B-4386-B887-2940D421AB95}" type="presParOf" srcId="{65134069-5475-4092-8CDE-506D2091BD38}" destId="{CFDA52A8-C540-4A44-8EBF-AE78D0705E8C}" srcOrd="11" destOrd="0" presId="urn:microsoft.com/office/officeart/2005/8/layout/process5"/>
    <dgm:cxn modelId="{8633DA81-4A69-430B-A5E2-338FBF33819D}" type="presParOf" srcId="{CFDA52A8-C540-4A44-8EBF-AE78D0705E8C}" destId="{3C55C435-EDFE-4032-BB29-6C7D6DC11D4B}" srcOrd="0" destOrd="0" presId="urn:microsoft.com/office/officeart/2005/8/layout/process5"/>
    <dgm:cxn modelId="{C3FB1BA4-B4D1-4124-9801-70D834D24655}" type="presParOf" srcId="{65134069-5475-4092-8CDE-506D2091BD38}" destId="{FDE3BB12-124B-4986-A2B9-8721E49D4CC2}" srcOrd="12" destOrd="0" presId="urn:microsoft.com/office/officeart/2005/8/layout/process5"/>
    <dgm:cxn modelId="{95C9E688-295B-4835-9137-82951EA8CD87}" type="presParOf" srcId="{65134069-5475-4092-8CDE-506D2091BD38}" destId="{091C0113-4E3B-4F72-9929-41E1432D0E28}" srcOrd="13" destOrd="0" presId="urn:microsoft.com/office/officeart/2005/8/layout/process5"/>
    <dgm:cxn modelId="{D2B0E2DA-109F-4FE0-9B4E-D95B4446C362}" type="presParOf" srcId="{091C0113-4E3B-4F72-9929-41E1432D0E28}" destId="{B3F96239-7F51-4873-98FF-CCE1979EBE92}" srcOrd="0" destOrd="0" presId="urn:microsoft.com/office/officeart/2005/8/layout/process5"/>
    <dgm:cxn modelId="{4E722F00-01D6-493C-9B6D-836147BAE179}" type="presParOf" srcId="{65134069-5475-4092-8CDE-506D2091BD38}" destId="{E909C85D-BE5C-482C-BD7D-E91408032CAA}" srcOrd="14" destOrd="0" presId="urn:microsoft.com/office/officeart/2005/8/layout/process5"/>
    <dgm:cxn modelId="{844BE9EF-AA29-4903-87D2-0568CDA97B7E}" type="presParOf" srcId="{65134069-5475-4092-8CDE-506D2091BD38}" destId="{6B7AA14C-4C63-4B9F-B884-91AE6AEC809A}" srcOrd="15" destOrd="0" presId="urn:microsoft.com/office/officeart/2005/8/layout/process5"/>
    <dgm:cxn modelId="{7CE0FF8B-265B-4EB1-8BD1-AEF67A573269}" type="presParOf" srcId="{6B7AA14C-4C63-4B9F-B884-91AE6AEC809A}" destId="{6B65B52C-FDD4-49D0-BAA4-73ED5FC118A8}" srcOrd="0" destOrd="0" presId="urn:microsoft.com/office/officeart/2005/8/layout/process5"/>
    <dgm:cxn modelId="{C40E2C63-FDE6-44E2-9177-CC7EF92BDAA7}" type="presParOf" srcId="{65134069-5475-4092-8CDE-506D2091BD38}" destId="{C40CCB98-7E65-4B85-A3B8-9642EFF063B8}" srcOrd="1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37EC98-5528-49F7-BB82-BDCCF6E7DFC8}" type="doc">
      <dgm:prSet loTypeId="urn:microsoft.com/office/officeart/2005/8/layout/process5" loCatId="process" qsTypeId="urn:microsoft.com/office/officeart/2005/8/quickstyle/simple1" qsCatId="simple" csTypeId="urn:microsoft.com/office/officeart/2005/8/colors/accent1_2" csCatId="accent1" phldr="1"/>
      <dgm:spPr/>
    </dgm:pt>
    <dgm:pt modelId="{EC5048B0-3B0C-42FF-A59F-BDA8BB50EE84}">
      <dgm:prSet phldrT="[Text]"/>
      <dgm:spPr/>
      <dgm:t>
        <a:bodyPr/>
        <a:lstStyle/>
        <a:p>
          <a:r>
            <a:rPr lang="en-US" dirty="0"/>
            <a:t>GET HTML Page</a:t>
          </a:r>
        </a:p>
      </dgm:t>
    </dgm:pt>
    <dgm:pt modelId="{A4CD0353-618A-479A-A874-2D3A950D8D5F}" type="parTrans" cxnId="{BA536549-3928-490C-A5C6-3FEFEB5A47ED}">
      <dgm:prSet/>
      <dgm:spPr/>
      <dgm:t>
        <a:bodyPr/>
        <a:lstStyle/>
        <a:p>
          <a:endParaRPr lang="en-US"/>
        </a:p>
      </dgm:t>
    </dgm:pt>
    <dgm:pt modelId="{FBC2C93B-A6A3-45B2-9E5B-DDCCECF0E31F}" type="sibTrans" cxnId="{BA536549-3928-490C-A5C6-3FEFEB5A47ED}">
      <dgm:prSet/>
      <dgm:spPr/>
      <dgm:t>
        <a:bodyPr/>
        <a:lstStyle/>
        <a:p>
          <a:endParaRPr lang="en-US"/>
        </a:p>
      </dgm:t>
    </dgm:pt>
    <dgm:pt modelId="{C17A20C2-8653-4EC5-9787-A4323C86B49B}">
      <dgm:prSet phldrT="[Text]"/>
      <dgm:spPr/>
      <dgm:t>
        <a:bodyPr/>
        <a:lstStyle/>
        <a:p>
          <a:r>
            <a:rPr lang="en-US" dirty="0"/>
            <a:t>Convert it to Beautiful Soup Object</a:t>
          </a:r>
        </a:p>
      </dgm:t>
    </dgm:pt>
    <dgm:pt modelId="{537055E5-54A3-4984-871C-72FC50234714}" type="parTrans" cxnId="{F2B5C59F-BA32-47EA-B8B2-5504C44D2047}">
      <dgm:prSet/>
      <dgm:spPr/>
      <dgm:t>
        <a:bodyPr/>
        <a:lstStyle/>
        <a:p>
          <a:endParaRPr lang="en-US"/>
        </a:p>
      </dgm:t>
    </dgm:pt>
    <dgm:pt modelId="{7C2C78EB-539E-4EC8-AF57-D0D3F2612695}" type="sibTrans" cxnId="{F2B5C59F-BA32-47EA-B8B2-5504C44D2047}">
      <dgm:prSet/>
      <dgm:spPr/>
      <dgm:t>
        <a:bodyPr/>
        <a:lstStyle/>
        <a:p>
          <a:endParaRPr lang="en-US"/>
        </a:p>
      </dgm:t>
    </dgm:pt>
    <dgm:pt modelId="{5DDC76F6-9C7F-450A-8CB1-A153FE3DBEEC}">
      <dgm:prSet phldrT="[Text]"/>
      <dgm:spPr/>
      <dgm:t>
        <a:bodyPr/>
        <a:lstStyle/>
        <a:p>
          <a:r>
            <a:rPr lang="en-US" dirty="0"/>
            <a:t>Extract Column Names</a:t>
          </a:r>
        </a:p>
      </dgm:t>
    </dgm:pt>
    <dgm:pt modelId="{3621AC31-6806-4206-9993-20ED8395DB44}" type="parTrans" cxnId="{6D48F364-22BE-4F1B-96C8-3E3DDF09410F}">
      <dgm:prSet/>
      <dgm:spPr/>
      <dgm:t>
        <a:bodyPr/>
        <a:lstStyle/>
        <a:p>
          <a:endParaRPr lang="en-US"/>
        </a:p>
      </dgm:t>
    </dgm:pt>
    <dgm:pt modelId="{5B0603D2-06C1-49D7-BFC6-5ACD375928E3}" type="sibTrans" cxnId="{6D48F364-22BE-4F1B-96C8-3E3DDF09410F}">
      <dgm:prSet/>
      <dgm:spPr/>
      <dgm:t>
        <a:bodyPr/>
        <a:lstStyle/>
        <a:p>
          <a:endParaRPr lang="en-US"/>
        </a:p>
      </dgm:t>
    </dgm:pt>
    <dgm:pt modelId="{7969E9EB-6C76-49ED-897E-0F1DD679A572}">
      <dgm:prSet phldrT="[Text]"/>
      <dgm:spPr/>
      <dgm:t>
        <a:bodyPr/>
        <a:lstStyle/>
        <a:p>
          <a:r>
            <a:rPr lang="en-US" dirty="0"/>
            <a:t>Extract the data from the HTML tables</a:t>
          </a:r>
        </a:p>
      </dgm:t>
    </dgm:pt>
    <dgm:pt modelId="{BC5D221D-E4B9-4B37-8E10-C30C59013E4F}" type="parTrans" cxnId="{490CBBE5-8ABB-4F2D-9DC6-6F9C2576D7F7}">
      <dgm:prSet/>
      <dgm:spPr/>
      <dgm:t>
        <a:bodyPr/>
        <a:lstStyle/>
        <a:p>
          <a:endParaRPr lang="en-US"/>
        </a:p>
      </dgm:t>
    </dgm:pt>
    <dgm:pt modelId="{2138B7D9-AAB4-4944-9498-173FB817340D}" type="sibTrans" cxnId="{490CBBE5-8ABB-4F2D-9DC6-6F9C2576D7F7}">
      <dgm:prSet/>
      <dgm:spPr/>
      <dgm:t>
        <a:bodyPr/>
        <a:lstStyle/>
        <a:p>
          <a:endParaRPr lang="en-US"/>
        </a:p>
      </dgm:t>
    </dgm:pt>
    <dgm:pt modelId="{9D341C72-05F1-4A7A-BA8A-B72648023FF4}">
      <dgm:prSet phldrT="[Text]"/>
      <dgm:spPr/>
      <dgm:t>
        <a:bodyPr/>
        <a:lstStyle/>
        <a:p>
          <a:r>
            <a:rPr lang="en-US" dirty="0"/>
            <a:t>Put the data in a Dictionary</a:t>
          </a:r>
        </a:p>
      </dgm:t>
    </dgm:pt>
    <dgm:pt modelId="{1E53189F-E425-4070-A66D-67C65B169375}" type="parTrans" cxnId="{01101A1D-DA79-4CE5-A77A-BABE5EC99ED2}">
      <dgm:prSet/>
      <dgm:spPr/>
      <dgm:t>
        <a:bodyPr/>
        <a:lstStyle/>
        <a:p>
          <a:endParaRPr lang="en-US"/>
        </a:p>
      </dgm:t>
    </dgm:pt>
    <dgm:pt modelId="{D4C2F938-C7D9-45FB-A080-14024C78AC96}" type="sibTrans" cxnId="{01101A1D-DA79-4CE5-A77A-BABE5EC99ED2}">
      <dgm:prSet/>
      <dgm:spPr/>
      <dgm:t>
        <a:bodyPr/>
        <a:lstStyle/>
        <a:p>
          <a:endParaRPr lang="en-US"/>
        </a:p>
      </dgm:t>
    </dgm:pt>
    <dgm:pt modelId="{C49110F5-FCF2-4F4A-8354-4883593EECC0}">
      <dgm:prSet phldrT="[Text]"/>
      <dgm:spPr/>
      <dgm:t>
        <a:bodyPr/>
        <a:lstStyle/>
        <a:p>
          <a:r>
            <a:rPr lang="en-US" dirty="0"/>
            <a:t>Convert the Dictionary into a Data Frame</a:t>
          </a:r>
        </a:p>
      </dgm:t>
    </dgm:pt>
    <dgm:pt modelId="{8DAE6E2D-48E5-40E6-AD65-40858BD1417E}" type="parTrans" cxnId="{0154E127-477E-40D9-BC7D-E2E6708488A5}">
      <dgm:prSet/>
      <dgm:spPr/>
      <dgm:t>
        <a:bodyPr/>
        <a:lstStyle/>
        <a:p>
          <a:endParaRPr lang="en-US"/>
        </a:p>
      </dgm:t>
    </dgm:pt>
    <dgm:pt modelId="{ABD79B8B-6596-4A73-A937-EA237BBB7577}" type="sibTrans" cxnId="{0154E127-477E-40D9-BC7D-E2E6708488A5}">
      <dgm:prSet/>
      <dgm:spPr/>
      <dgm:t>
        <a:bodyPr/>
        <a:lstStyle/>
        <a:p>
          <a:endParaRPr lang="en-US"/>
        </a:p>
      </dgm:t>
    </dgm:pt>
    <dgm:pt modelId="{65134069-5475-4092-8CDE-506D2091BD38}" type="pres">
      <dgm:prSet presAssocID="{AD37EC98-5528-49F7-BB82-BDCCF6E7DFC8}" presName="diagram" presStyleCnt="0">
        <dgm:presLayoutVars>
          <dgm:dir/>
          <dgm:resizeHandles val="exact"/>
        </dgm:presLayoutVars>
      </dgm:prSet>
      <dgm:spPr/>
    </dgm:pt>
    <dgm:pt modelId="{87835B1F-B735-4EC9-B054-E7D6DB4FBC5F}" type="pres">
      <dgm:prSet presAssocID="{EC5048B0-3B0C-42FF-A59F-BDA8BB50EE84}" presName="node" presStyleLbl="node1" presStyleIdx="0" presStyleCnt="6">
        <dgm:presLayoutVars>
          <dgm:bulletEnabled val="1"/>
        </dgm:presLayoutVars>
      </dgm:prSet>
      <dgm:spPr/>
    </dgm:pt>
    <dgm:pt modelId="{8C61ED0B-4D4D-49D5-B3C8-801BCDD27101}" type="pres">
      <dgm:prSet presAssocID="{FBC2C93B-A6A3-45B2-9E5B-DDCCECF0E31F}" presName="sibTrans" presStyleLbl="sibTrans2D1" presStyleIdx="0" presStyleCnt="5"/>
      <dgm:spPr/>
    </dgm:pt>
    <dgm:pt modelId="{BC5050AC-DCFD-4359-A467-75B241861A98}" type="pres">
      <dgm:prSet presAssocID="{FBC2C93B-A6A3-45B2-9E5B-DDCCECF0E31F}" presName="connectorText" presStyleLbl="sibTrans2D1" presStyleIdx="0" presStyleCnt="5"/>
      <dgm:spPr/>
    </dgm:pt>
    <dgm:pt modelId="{04D5961B-C370-40C2-82C1-1D25D102D9C5}" type="pres">
      <dgm:prSet presAssocID="{C17A20C2-8653-4EC5-9787-A4323C86B49B}" presName="node" presStyleLbl="node1" presStyleIdx="1" presStyleCnt="6">
        <dgm:presLayoutVars>
          <dgm:bulletEnabled val="1"/>
        </dgm:presLayoutVars>
      </dgm:prSet>
      <dgm:spPr/>
    </dgm:pt>
    <dgm:pt modelId="{4E8F480A-974F-43D7-9F43-902C0099F0B4}" type="pres">
      <dgm:prSet presAssocID="{7C2C78EB-539E-4EC8-AF57-D0D3F2612695}" presName="sibTrans" presStyleLbl="sibTrans2D1" presStyleIdx="1" presStyleCnt="5"/>
      <dgm:spPr/>
    </dgm:pt>
    <dgm:pt modelId="{8E360E58-1546-4C63-A438-F3E313FABC5E}" type="pres">
      <dgm:prSet presAssocID="{7C2C78EB-539E-4EC8-AF57-D0D3F2612695}" presName="connectorText" presStyleLbl="sibTrans2D1" presStyleIdx="1" presStyleCnt="5"/>
      <dgm:spPr/>
    </dgm:pt>
    <dgm:pt modelId="{1C086F78-7318-4C96-B16E-937C567BAB4C}" type="pres">
      <dgm:prSet presAssocID="{5DDC76F6-9C7F-450A-8CB1-A153FE3DBEEC}" presName="node" presStyleLbl="node1" presStyleIdx="2" presStyleCnt="6">
        <dgm:presLayoutVars>
          <dgm:bulletEnabled val="1"/>
        </dgm:presLayoutVars>
      </dgm:prSet>
      <dgm:spPr/>
    </dgm:pt>
    <dgm:pt modelId="{325A57B3-3133-4C34-B9BE-261FE40A9B25}" type="pres">
      <dgm:prSet presAssocID="{5B0603D2-06C1-49D7-BFC6-5ACD375928E3}" presName="sibTrans" presStyleLbl="sibTrans2D1" presStyleIdx="2" presStyleCnt="5"/>
      <dgm:spPr/>
    </dgm:pt>
    <dgm:pt modelId="{BBC181E6-F7AD-4CA0-8CE0-0C1878BDA98B}" type="pres">
      <dgm:prSet presAssocID="{5B0603D2-06C1-49D7-BFC6-5ACD375928E3}" presName="connectorText" presStyleLbl="sibTrans2D1" presStyleIdx="2" presStyleCnt="5"/>
      <dgm:spPr/>
    </dgm:pt>
    <dgm:pt modelId="{68529E54-A8D7-405F-845B-4861FEC77B12}" type="pres">
      <dgm:prSet presAssocID="{7969E9EB-6C76-49ED-897E-0F1DD679A572}" presName="node" presStyleLbl="node1" presStyleIdx="3" presStyleCnt="6">
        <dgm:presLayoutVars>
          <dgm:bulletEnabled val="1"/>
        </dgm:presLayoutVars>
      </dgm:prSet>
      <dgm:spPr/>
    </dgm:pt>
    <dgm:pt modelId="{9636A52E-6BA6-4F35-A46C-C6BFE3D4CD1C}" type="pres">
      <dgm:prSet presAssocID="{2138B7D9-AAB4-4944-9498-173FB817340D}" presName="sibTrans" presStyleLbl="sibTrans2D1" presStyleIdx="3" presStyleCnt="5"/>
      <dgm:spPr/>
    </dgm:pt>
    <dgm:pt modelId="{292457C4-86CD-424F-A3EE-4E3FC84ACC24}" type="pres">
      <dgm:prSet presAssocID="{2138B7D9-AAB4-4944-9498-173FB817340D}" presName="connectorText" presStyleLbl="sibTrans2D1" presStyleIdx="3" presStyleCnt="5"/>
      <dgm:spPr/>
    </dgm:pt>
    <dgm:pt modelId="{E6BDAAFF-FF9A-4B36-A5F7-B6E6EA96323B}" type="pres">
      <dgm:prSet presAssocID="{9D341C72-05F1-4A7A-BA8A-B72648023FF4}" presName="node" presStyleLbl="node1" presStyleIdx="4" presStyleCnt="6">
        <dgm:presLayoutVars>
          <dgm:bulletEnabled val="1"/>
        </dgm:presLayoutVars>
      </dgm:prSet>
      <dgm:spPr/>
    </dgm:pt>
    <dgm:pt modelId="{7FA1F8CF-75DD-4FE8-A211-160A83D27E0E}" type="pres">
      <dgm:prSet presAssocID="{D4C2F938-C7D9-45FB-A080-14024C78AC96}" presName="sibTrans" presStyleLbl="sibTrans2D1" presStyleIdx="4" presStyleCnt="5"/>
      <dgm:spPr/>
    </dgm:pt>
    <dgm:pt modelId="{F5C5D802-784C-4337-9457-9FE244F0629B}" type="pres">
      <dgm:prSet presAssocID="{D4C2F938-C7D9-45FB-A080-14024C78AC96}" presName="connectorText" presStyleLbl="sibTrans2D1" presStyleIdx="4" presStyleCnt="5"/>
      <dgm:spPr/>
    </dgm:pt>
    <dgm:pt modelId="{B2580E1E-582F-4586-BB7E-26C67503422A}" type="pres">
      <dgm:prSet presAssocID="{C49110F5-FCF2-4F4A-8354-4883593EECC0}" presName="node" presStyleLbl="node1" presStyleIdx="5" presStyleCnt="6">
        <dgm:presLayoutVars>
          <dgm:bulletEnabled val="1"/>
        </dgm:presLayoutVars>
      </dgm:prSet>
      <dgm:spPr/>
    </dgm:pt>
  </dgm:ptLst>
  <dgm:cxnLst>
    <dgm:cxn modelId="{E8393A0E-DD1A-407A-AF97-C7B8700A3507}" type="presOf" srcId="{AD37EC98-5528-49F7-BB82-BDCCF6E7DFC8}" destId="{65134069-5475-4092-8CDE-506D2091BD38}" srcOrd="0" destOrd="0" presId="urn:microsoft.com/office/officeart/2005/8/layout/process5"/>
    <dgm:cxn modelId="{01101A1D-DA79-4CE5-A77A-BABE5EC99ED2}" srcId="{AD37EC98-5528-49F7-BB82-BDCCF6E7DFC8}" destId="{9D341C72-05F1-4A7A-BA8A-B72648023FF4}" srcOrd="4" destOrd="0" parTransId="{1E53189F-E425-4070-A66D-67C65B169375}" sibTransId="{D4C2F938-C7D9-45FB-A080-14024C78AC96}"/>
    <dgm:cxn modelId="{6B8E9326-5CC9-4374-807C-C2BBF585A8CE}" type="presOf" srcId="{5DDC76F6-9C7F-450A-8CB1-A153FE3DBEEC}" destId="{1C086F78-7318-4C96-B16E-937C567BAB4C}" srcOrd="0" destOrd="0" presId="urn:microsoft.com/office/officeart/2005/8/layout/process5"/>
    <dgm:cxn modelId="{0154E127-477E-40D9-BC7D-E2E6708488A5}" srcId="{AD37EC98-5528-49F7-BB82-BDCCF6E7DFC8}" destId="{C49110F5-FCF2-4F4A-8354-4883593EECC0}" srcOrd="5" destOrd="0" parTransId="{8DAE6E2D-48E5-40E6-AD65-40858BD1417E}" sibTransId="{ABD79B8B-6596-4A73-A937-EA237BBB7577}"/>
    <dgm:cxn modelId="{6075062E-95CD-40C2-9EEC-D1A5C62ACF57}" type="presOf" srcId="{2138B7D9-AAB4-4944-9498-173FB817340D}" destId="{292457C4-86CD-424F-A3EE-4E3FC84ACC24}" srcOrd="1" destOrd="0" presId="urn:microsoft.com/office/officeart/2005/8/layout/process5"/>
    <dgm:cxn modelId="{42930837-30BC-4C75-82D4-DFFD97037F54}" type="presOf" srcId="{5B0603D2-06C1-49D7-BFC6-5ACD375928E3}" destId="{BBC181E6-F7AD-4CA0-8CE0-0C1878BDA98B}" srcOrd="1" destOrd="0" presId="urn:microsoft.com/office/officeart/2005/8/layout/process5"/>
    <dgm:cxn modelId="{BB65D838-D1E5-4A76-BB57-62AA6D88E46B}" type="presOf" srcId="{FBC2C93B-A6A3-45B2-9E5B-DDCCECF0E31F}" destId="{8C61ED0B-4D4D-49D5-B3C8-801BCDD27101}" srcOrd="0" destOrd="0" presId="urn:microsoft.com/office/officeart/2005/8/layout/process5"/>
    <dgm:cxn modelId="{6D48F364-22BE-4F1B-96C8-3E3DDF09410F}" srcId="{AD37EC98-5528-49F7-BB82-BDCCF6E7DFC8}" destId="{5DDC76F6-9C7F-450A-8CB1-A153FE3DBEEC}" srcOrd="2" destOrd="0" parTransId="{3621AC31-6806-4206-9993-20ED8395DB44}" sibTransId="{5B0603D2-06C1-49D7-BFC6-5ACD375928E3}"/>
    <dgm:cxn modelId="{BA536549-3928-490C-A5C6-3FEFEB5A47ED}" srcId="{AD37EC98-5528-49F7-BB82-BDCCF6E7DFC8}" destId="{EC5048B0-3B0C-42FF-A59F-BDA8BB50EE84}" srcOrd="0" destOrd="0" parTransId="{A4CD0353-618A-479A-A874-2D3A950D8D5F}" sibTransId="{FBC2C93B-A6A3-45B2-9E5B-DDCCECF0E31F}"/>
    <dgm:cxn modelId="{6469F46A-E39C-4EEB-B992-28141A9AFCC9}" type="presOf" srcId="{2138B7D9-AAB4-4944-9498-173FB817340D}" destId="{9636A52E-6BA6-4F35-A46C-C6BFE3D4CD1C}" srcOrd="0" destOrd="0" presId="urn:microsoft.com/office/officeart/2005/8/layout/process5"/>
    <dgm:cxn modelId="{8FF34C6B-9997-476E-AF91-78110D28E682}" type="presOf" srcId="{D4C2F938-C7D9-45FB-A080-14024C78AC96}" destId="{7FA1F8CF-75DD-4FE8-A211-160A83D27E0E}" srcOrd="0" destOrd="0" presId="urn:microsoft.com/office/officeart/2005/8/layout/process5"/>
    <dgm:cxn modelId="{4978DF78-4DA5-4C45-A351-D3653B516CC1}" type="presOf" srcId="{9D341C72-05F1-4A7A-BA8A-B72648023FF4}" destId="{E6BDAAFF-FF9A-4B36-A5F7-B6E6EA96323B}" srcOrd="0" destOrd="0" presId="urn:microsoft.com/office/officeart/2005/8/layout/process5"/>
    <dgm:cxn modelId="{D752C17C-A2E9-464D-92BC-FFCD1A06B18A}" type="presOf" srcId="{7969E9EB-6C76-49ED-897E-0F1DD679A572}" destId="{68529E54-A8D7-405F-845B-4861FEC77B12}" srcOrd="0" destOrd="0" presId="urn:microsoft.com/office/officeart/2005/8/layout/process5"/>
    <dgm:cxn modelId="{12A7D995-0501-47EE-8523-210E990DD4D8}" type="presOf" srcId="{5B0603D2-06C1-49D7-BFC6-5ACD375928E3}" destId="{325A57B3-3133-4C34-B9BE-261FE40A9B25}" srcOrd="0" destOrd="0" presId="urn:microsoft.com/office/officeart/2005/8/layout/process5"/>
    <dgm:cxn modelId="{F2B5C59F-BA32-47EA-B8B2-5504C44D2047}" srcId="{AD37EC98-5528-49F7-BB82-BDCCF6E7DFC8}" destId="{C17A20C2-8653-4EC5-9787-A4323C86B49B}" srcOrd="1" destOrd="0" parTransId="{537055E5-54A3-4984-871C-72FC50234714}" sibTransId="{7C2C78EB-539E-4EC8-AF57-D0D3F2612695}"/>
    <dgm:cxn modelId="{B9A61FB7-647F-4BA9-8CE8-B8C3DCCBD09F}" type="presOf" srcId="{C49110F5-FCF2-4F4A-8354-4883593EECC0}" destId="{B2580E1E-582F-4586-BB7E-26C67503422A}" srcOrd="0" destOrd="0" presId="urn:microsoft.com/office/officeart/2005/8/layout/process5"/>
    <dgm:cxn modelId="{354538C1-D713-4917-989B-5445E8E34873}" type="presOf" srcId="{FBC2C93B-A6A3-45B2-9E5B-DDCCECF0E31F}" destId="{BC5050AC-DCFD-4359-A467-75B241861A98}" srcOrd="1" destOrd="0" presId="urn:microsoft.com/office/officeart/2005/8/layout/process5"/>
    <dgm:cxn modelId="{0C5BDDCE-D4F5-4734-8AA7-44DA839C8078}" type="presOf" srcId="{C17A20C2-8653-4EC5-9787-A4323C86B49B}" destId="{04D5961B-C370-40C2-82C1-1D25D102D9C5}" srcOrd="0" destOrd="0" presId="urn:microsoft.com/office/officeart/2005/8/layout/process5"/>
    <dgm:cxn modelId="{FACD50D0-AF95-4BBE-A06C-A1C211ADF034}" type="presOf" srcId="{D4C2F938-C7D9-45FB-A080-14024C78AC96}" destId="{F5C5D802-784C-4337-9457-9FE244F0629B}" srcOrd="1" destOrd="0" presId="urn:microsoft.com/office/officeart/2005/8/layout/process5"/>
    <dgm:cxn modelId="{614A4FD8-4CEA-4B70-B681-7569CB04E594}" type="presOf" srcId="{7C2C78EB-539E-4EC8-AF57-D0D3F2612695}" destId="{4E8F480A-974F-43D7-9F43-902C0099F0B4}" srcOrd="0" destOrd="0" presId="urn:microsoft.com/office/officeart/2005/8/layout/process5"/>
    <dgm:cxn modelId="{490CBBE5-8ABB-4F2D-9DC6-6F9C2576D7F7}" srcId="{AD37EC98-5528-49F7-BB82-BDCCF6E7DFC8}" destId="{7969E9EB-6C76-49ED-897E-0F1DD679A572}" srcOrd="3" destOrd="0" parTransId="{BC5D221D-E4B9-4B37-8E10-C30C59013E4F}" sibTransId="{2138B7D9-AAB4-4944-9498-173FB817340D}"/>
    <dgm:cxn modelId="{FA68DAF8-6068-41F5-AF25-F63E7C8D2FC6}" type="presOf" srcId="{EC5048B0-3B0C-42FF-A59F-BDA8BB50EE84}" destId="{87835B1F-B735-4EC9-B054-E7D6DB4FBC5F}" srcOrd="0" destOrd="0" presId="urn:microsoft.com/office/officeart/2005/8/layout/process5"/>
    <dgm:cxn modelId="{FE2DF8FF-3C0E-46B2-A05D-D86511977B99}" type="presOf" srcId="{7C2C78EB-539E-4EC8-AF57-D0D3F2612695}" destId="{8E360E58-1546-4C63-A438-F3E313FABC5E}" srcOrd="1" destOrd="0" presId="urn:microsoft.com/office/officeart/2005/8/layout/process5"/>
    <dgm:cxn modelId="{EEE08B01-0EEB-429E-81DC-62E36FB961A4}" type="presParOf" srcId="{65134069-5475-4092-8CDE-506D2091BD38}" destId="{87835B1F-B735-4EC9-B054-E7D6DB4FBC5F}" srcOrd="0" destOrd="0" presId="urn:microsoft.com/office/officeart/2005/8/layout/process5"/>
    <dgm:cxn modelId="{9BE3412D-AEA7-4DF9-A168-793807F26F16}" type="presParOf" srcId="{65134069-5475-4092-8CDE-506D2091BD38}" destId="{8C61ED0B-4D4D-49D5-B3C8-801BCDD27101}" srcOrd="1" destOrd="0" presId="urn:microsoft.com/office/officeart/2005/8/layout/process5"/>
    <dgm:cxn modelId="{75F7867F-D33B-4FB1-976E-3BD542E97A23}" type="presParOf" srcId="{8C61ED0B-4D4D-49D5-B3C8-801BCDD27101}" destId="{BC5050AC-DCFD-4359-A467-75B241861A98}" srcOrd="0" destOrd="0" presId="urn:microsoft.com/office/officeart/2005/8/layout/process5"/>
    <dgm:cxn modelId="{2DBECE7A-85DE-48F1-8935-4F60323A7D59}" type="presParOf" srcId="{65134069-5475-4092-8CDE-506D2091BD38}" destId="{04D5961B-C370-40C2-82C1-1D25D102D9C5}" srcOrd="2" destOrd="0" presId="urn:microsoft.com/office/officeart/2005/8/layout/process5"/>
    <dgm:cxn modelId="{D3AA69D7-0949-42C9-8A64-0E9083FCAB20}" type="presParOf" srcId="{65134069-5475-4092-8CDE-506D2091BD38}" destId="{4E8F480A-974F-43D7-9F43-902C0099F0B4}" srcOrd="3" destOrd="0" presId="urn:microsoft.com/office/officeart/2005/8/layout/process5"/>
    <dgm:cxn modelId="{DA040952-2657-49D8-A16E-A73F04C571A0}" type="presParOf" srcId="{4E8F480A-974F-43D7-9F43-902C0099F0B4}" destId="{8E360E58-1546-4C63-A438-F3E313FABC5E}" srcOrd="0" destOrd="0" presId="urn:microsoft.com/office/officeart/2005/8/layout/process5"/>
    <dgm:cxn modelId="{16AD6C50-29BA-4626-AD34-CE3466A56299}" type="presParOf" srcId="{65134069-5475-4092-8CDE-506D2091BD38}" destId="{1C086F78-7318-4C96-B16E-937C567BAB4C}" srcOrd="4" destOrd="0" presId="urn:microsoft.com/office/officeart/2005/8/layout/process5"/>
    <dgm:cxn modelId="{3BE6836E-C56E-427F-8445-E7A04BD29B53}" type="presParOf" srcId="{65134069-5475-4092-8CDE-506D2091BD38}" destId="{325A57B3-3133-4C34-B9BE-261FE40A9B25}" srcOrd="5" destOrd="0" presId="urn:microsoft.com/office/officeart/2005/8/layout/process5"/>
    <dgm:cxn modelId="{3001C0D4-7C95-438B-8829-523403DC8462}" type="presParOf" srcId="{325A57B3-3133-4C34-B9BE-261FE40A9B25}" destId="{BBC181E6-F7AD-4CA0-8CE0-0C1878BDA98B}" srcOrd="0" destOrd="0" presId="urn:microsoft.com/office/officeart/2005/8/layout/process5"/>
    <dgm:cxn modelId="{ECFDA696-6083-4E55-A7D5-770D96D7A49A}" type="presParOf" srcId="{65134069-5475-4092-8CDE-506D2091BD38}" destId="{68529E54-A8D7-405F-845B-4861FEC77B12}" srcOrd="6" destOrd="0" presId="urn:microsoft.com/office/officeart/2005/8/layout/process5"/>
    <dgm:cxn modelId="{09E4ABC8-1B29-40A9-89E2-65E9023425C9}" type="presParOf" srcId="{65134069-5475-4092-8CDE-506D2091BD38}" destId="{9636A52E-6BA6-4F35-A46C-C6BFE3D4CD1C}" srcOrd="7" destOrd="0" presId="urn:microsoft.com/office/officeart/2005/8/layout/process5"/>
    <dgm:cxn modelId="{C9AA282B-03CB-4A15-88A7-837ADAAD1C82}" type="presParOf" srcId="{9636A52E-6BA6-4F35-A46C-C6BFE3D4CD1C}" destId="{292457C4-86CD-424F-A3EE-4E3FC84ACC24}" srcOrd="0" destOrd="0" presId="urn:microsoft.com/office/officeart/2005/8/layout/process5"/>
    <dgm:cxn modelId="{62450E33-BAFD-44E4-AAA4-3C3DCF0E6958}" type="presParOf" srcId="{65134069-5475-4092-8CDE-506D2091BD38}" destId="{E6BDAAFF-FF9A-4B36-A5F7-B6E6EA96323B}" srcOrd="8" destOrd="0" presId="urn:microsoft.com/office/officeart/2005/8/layout/process5"/>
    <dgm:cxn modelId="{3DD6E73E-D948-4745-AAE7-7F1D1A0121A3}" type="presParOf" srcId="{65134069-5475-4092-8CDE-506D2091BD38}" destId="{7FA1F8CF-75DD-4FE8-A211-160A83D27E0E}" srcOrd="9" destOrd="0" presId="urn:microsoft.com/office/officeart/2005/8/layout/process5"/>
    <dgm:cxn modelId="{936C1530-1AA8-4B01-8868-C932D2ED0808}" type="presParOf" srcId="{7FA1F8CF-75DD-4FE8-A211-160A83D27E0E}" destId="{F5C5D802-784C-4337-9457-9FE244F0629B}" srcOrd="0" destOrd="0" presId="urn:microsoft.com/office/officeart/2005/8/layout/process5"/>
    <dgm:cxn modelId="{9887088B-0FB3-45DF-9E91-CAAB9280373E}" type="presParOf" srcId="{65134069-5475-4092-8CDE-506D2091BD38}" destId="{B2580E1E-582F-4586-BB7E-26C67503422A}"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37EC98-5528-49F7-BB82-BDCCF6E7DFC8}" type="doc">
      <dgm:prSet loTypeId="urn:microsoft.com/office/officeart/2005/8/layout/process5" loCatId="process" qsTypeId="urn:microsoft.com/office/officeart/2005/8/quickstyle/simple1" qsCatId="simple" csTypeId="urn:microsoft.com/office/officeart/2005/8/colors/accent1_2" csCatId="accent1" phldr="1"/>
      <dgm:spPr/>
    </dgm:pt>
    <dgm:pt modelId="{EC5048B0-3B0C-42FF-A59F-BDA8BB50EE84}">
      <dgm:prSet phldrT="[Text]"/>
      <dgm:spPr/>
      <dgm:t>
        <a:bodyPr/>
        <a:lstStyle/>
        <a:p>
          <a:r>
            <a:rPr lang="en-US" dirty="0"/>
            <a:t>Understand the data</a:t>
          </a:r>
        </a:p>
      </dgm:t>
    </dgm:pt>
    <dgm:pt modelId="{A4CD0353-618A-479A-A874-2D3A950D8D5F}" type="parTrans" cxnId="{BA536549-3928-490C-A5C6-3FEFEB5A47ED}">
      <dgm:prSet/>
      <dgm:spPr/>
      <dgm:t>
        <a:bodyPr/>
        <a:lstStyle/>
        <a:p>
          <a:endParaRPr lang="en-US"/>
        </a:p>
      </dgm:t>
    </dgm:pt>
    <dgm:pt modelId="{FBC2C93B-A6A3-45B2-9E5B-DDCCECF0E31F}" type="sibTrans" cxnId="{BA536549-3928-490C-A5C6-3FEFEB5A47ED}">
      <dgm:prSet/>
      <dgm:spPr/>
      <dgm:t>
        <a:bodyPr/>
        <a:lstStyle/>
        <a:p>
          <a:endParaRPr lang="en-US"/>
        </a:p>
      </dgm:t>
    </dgm:pt>
    <dgm:pt modelId="{C17A20C2-8653-4EC5-9787-A4323C86B49B}">
      <dgm:prSet phldrT="[Text]"/>
      <dgm:spPr/>
      <dgm:t>
        <a:bodyPr/>
        <a:lstStyle/>
        <a:p>
          <a:r>
            <a:rPr lang="en-US" dirty="0"/>
            <a:t>List value occurrences of each column</a:t>
          </a:r>
        </a:p>
      </dgm:t>
    </dgm:pt>
    <dgm:pt modelId="{537055E5-54A3-4984-871C-72FC50234714}" type="parTrans" cxnId="{F2B5C59F-BA32-47EA-B8B2-5504C44D2047}">
      <dgm:prSet/>
      <dgm:spPr/>
      <dgm:t>
        <a:bodyPr/>
        <a:lstStyle/>
        <a:p>
          <a:endParaRPr lang="en-US"/>
        </a:p>
      </dgm:t>
    </dgm:pt>
    <dgm:pt modelId="{7C2C78EB-539E-4EC8-AF57-D0D3F2612695}" type="sibTrans" cxnId="{F2B5C59F-BA32-47EA-B8B2-5504C44D2047}">
      <dgm:prSet/>
      <dgm:spPr/>
      <dgm:t>
        <a:bodyPr/>
        <a:lstStyle/>
        <a:p>
          <a:endParaRPr lang="en-US"/>
        </a:p>
      </dgm:t>
    </dgm:pt>
    <dgm:pt modelId="{5DDC76F6-9C7F-450A-8CB1-A153FE3DBEEC}">
      <dgm:prSet phldrT="[Text]"/>
      <dgm:spPr/>
      <dgm:t>
        <a:bodyPr/>
        <a:lstStyle/>
        <a:p>
          <a:r>
            <a:rPr lang="en-US" dirty="0"/>
            <a:t>Create a binary landing outcome column</a:t>
          </a:r>
        </a:p>
      </dgm:t>
    </dgm:pt>
    <dgm:pt modelId="{3621AC31-6806-4206-9993-20ED8395DB44}" type="parTrans" cxnId="{6D48F364-22BE-4F1B-96C8-3E3DDF09410F}">
      <dgm:prSet/>
      <dgm:spPr/>
      <dgm:t>
        <a:bodyPr/>
        <a:lstStyle/>
        <a:p>
          <a:endParaRPr lang="en-US"/>
        </a:p>
      </dgm:t>
    </dgm:pt>
    <dgm:pt modelId="{5B0603D2-06C1-49D7-BFC6-5ACD375928E3}" type="sibTrans" cxnId="{6D48F364-22BE-4F1B-96C8-3E3DDF09410F}">
      <dgm:prSet/>
      <dgm:spPr/>
      <dgm:t>
        <a:bodyPr/>
        <a:lstStyle/>
        <a:p>
          <a:endParaRPr lang="en-US"/>
        </a:p>
      </dgm:t>
    </dgm:pt>
    <dgm:pt modelId="{7969E9EB-6C76-49ED-897E-0F1DD679A572}">
      <dgm:prSet phldrT="[Text]"/>
      <dgm:spPr/>
      <dgm:t>
        <a:bodyPr/>
        <a:lstStyle/>
        <a:p>
          <a:r>
            <a:rPr lang="en-US" dirty="0"/>
            <a:t>Fill missing data</a:t>
          </a:r>
        </a:p>
      </dgm:t>
    </dgm:pt>
    <dgm:pt modelId="{BC5D221D-E4B9-4B37-8E10-C30C59013E4F}" type="parTrans" cxnId="{490CBBE5-8ABB-4F2D-9DC6-6F9C2576D7F7}">
      <dgm:prSet/>
      <dgm:spPr/>
      <dgm:t>
        <a:bodyPr/>
        <a:lstStyle/>
        <a:p>
          <a:endParaRPr lang="en-US"/>
        </a:p>
      </dgm:t>
    </dgm:pt>
    <dgm:pt modelId="{2138B7D9-AAB4-4944-9498-173FB817340D}" type="sibTrans" cxnId="{490CBBE5-8ABB-4F2D-9DC6-6F9C2576D7F7}">
      <dgm:prSet/>
      <dgm:spPr/>
      <dgm:t>
        <a:bodyPr/>
        <a:lstStyle/>
        <a:p>
          <a:endParaRPr lang="en-US"/>
        </a:p>
      </dgm:t>
    </dgm:pt>
    <dgm:pt modelId="{65134069-5475-4092-8CDE-506D2091BD38}" type="pres">
      <dgm:prSet presAssocID="{AD37EC98-5528-49F7-BB82-BDCCF6E7DFC8}" presName="diagram" presStyleCnt="0">
        <dgm:presLayoutVars>
          <dgm:dir/>
          <dgm:resizeHandles val="exact"/>
        </dgm:presLayoutVars>
      </dgm:prSet>
      <dgm:spPr/>
    </dgm:pt>
    <dgm:pt modelId="{87835B1F-B735-4EC9-B054-E7D6DB4FBC5F}" type="pres">
      <dgm:prSet presAssocID="{EC5048B0-3B0C-42FF-A59F-BDA8BB50EE84}" presName="node" presStyleLbl="node1" presStyleIdx="0" presStyleCnt="4">
        <dgm:presLayoutVars>
          <dgm:bulletEnabled val="1"/>
        </dgm:presLayoutVars>
      </dgm:prSet>
      <dgm:spPr/>
    </dgm:pt>
    <dgm:pt modelId="{8C61ED0B-4D4D-49D5-B3C8-801BCDD27101}" type="pres">
      <dgm:prSet presAssocID="{FBC2C93B-A6A3-45B2-9E5B-DDCCECF0E31F}" presName="sibTrans" presStyleLbl="sibTrans2D1" presStyleIdx="0" presStyleCnt="3"/>
      <dgm:spPr/>
    </dgm:pt>
    <dgm:pt modelId="{BC5050AC-DCFD-4359-A467-75B241861A98}" type="pres">
      <dgm:prSet presAssocID="{FBC2C93B-A6A3-45B2-9E5B-DDCCECF0E31F}" presName="connectorText" presStyleLbl="sibTrans2D1" presStyleIdx="0" presStyleCnt="3"/>
      <dgm:spPr/>
    </dgm:pt>
    <dgm:pt modelId="{04D5961B-C370-40C2-82C1-1D25D102D9C5}" type="pres">
      <dgm:prSet presAssocID="{C17A20C2-8653-4EC5-9787-A4323C86B49B}" presName="node" presStyleLbl="node1" presStyleIdx="1" presStyleCnt="4">
        <dgm:presLayoutVars>
          <dgm:bulletEnabled val="1"/>
        </dgm:presLayoutVars>
      </dgm:prSet>
      <dgm:spPr/>
    </dgm:pt>
    <dgm:pt modelId="{4E8F480A-974F-43D7-9F43-902C0099F0B4}" type="pres">
      <dgm:prSet presAssocID="{7C2C78EB-539E-4EC8-AF57-D0D3F2612695}" presName="sibTrans" presStyleLbl="sibTrans2D1" presStyleIdx="1" presStyleCnt="3"/>
      <dgm:spPr/>
    </dgm:pt>
    <dgm:pt modelId="{8E360E58-1546-4C63-A438-F3E313FABC5E}" type="pres">
      <dgm:prSet presAssocID="{7C2C78EB-539E-4EC8-AF57-D0D3F2612695}" presName="connectorText" presStyleLbl="sibTrans2D1" presStyleIdx="1" presStyleCnt="3"/>
      <dgm:spPr/>
    </dgm:pt>
    <dgm:pt modelId="{1C086F78-7318-4C96-B16E-937C567BAB4C}" type="pres">
      <dgm:prSet presAssocID="{5DDC76F6-9C7F-450A-8CB1-A153FE3DBEEC}" presName="node" presStyleLbl="node1" presStyleIdx="2" presStyleCnt="4">
        <dgm:presLayoutVars>
          <dgm:bulletEnabled val="1"/>
        </dgm:presLayoutVars>
      </dgm:prSet>
      <dgm:spPr/>
    </dgm:pt>
    <dgm:pt modelId="{325A57B3-3133-4C34-B9BE-261FE40A9B25}" type="pres">
      <dgm:prSet presAssocID="{5B0603D2-06C1-49D7-BFC6-5ACD375928E3}" presName="sibTrans" presStyleLbl="sibTrans2D1" presStyleIdx="2" presStyleCnt="3"/>
      <dgm:spPr/>
    </dgm:pt>
    <dgm:pt modelId="{BBC181E6-F7AD-4CA0-8CE0-0C1878BDA98B}" type="pres">
      <dgm:prSet presAssocID="{5B0603D2-06C1-49D7-BFC6-5ACD375928E3}" presName="connectorText" presStyleLbl="sibTrans2D1" presStyleIdx="2" presStyleCnt="3"/>
      <dgm:spPr/>
    </dgm:pt>
    <dgm:pt modelId="{68529E54-A8D7-405F-845B-4861FEC77B12}" type="pres">
      <dgm:prSet presAssocID="{7969E9EB-6C76-49ED-897E-0F1DD679A572}" presName="node" presStyleLbl="node1" presStyleIdx="3" presStyleCnt="4">
        <dgm:presLayoutVars>
          <dgm:bulletEnabled val="1"/>
        </dgm:presLayoutVars>
      </dgm:prSet>
      <dgm:spPr/>
    </dgm:pt>
  </dgm:ptLst>
  <dgm:cxnLst>
    <dgm:cxn modelId="{E8393A0E-DD1A-407A-AF97-C7B8700A3507}" type="presOf" srcId="{AD37EC98-5528-49F7-BB82-BDCCF6E7DFC8}" destId="{65134069-5475-4092-8CDE-506D2091BD38}" srcOrd="0" destOrd="0" presId="urn:microsoft.com/office/officeart/2005/8/layout/process5"/>
    <dgm:cxn modelId="{6B8E9326-5CC9-4374-807C-C2BBF585A8CE}" type="presOf" srcId="{5DDC76F6-9C7F-450A-8CB1-A153FE3DBEEC}" destId="{1C086F78-7318-4C96-B16E-937C567BAB4C}" srcOrd="0" destOrd="0" presId="urn:microsoft.com/office/officeart/2005/8/layout/process5"/>
    <dgm:cxn modelId="{42930837-30BC-4C75-82D4-DFFD97037F54}" type="presOf" srcId="{5B0603D2-06C1-49D7-BFC6-5ACD375928E3}" destId="{BBC181E6-F7AD-4CA0-8CE0-0C1878BDA98B}" srcOrd="1" destOrd="0" presId="urn:microsoft.com/office/officeart/2005/8/layout/process5"/>
    <dgm:cxn modelId="{BB65D838-D1E5-4A76-BB57-62AA6D88E46B}" type="presOf" srcId="{FBC2C93B-A6A3-45B2-9E5B-DDCCECF0E31F}" destId="{8C61ED0B-4D4D-49D5-B3C8-801BCDD27101}" srcOrd="0" destOrd="0" presId="urn:microsoft.com/office/officeart/2005/8/layout/process5"/>
    <dgm:cxn modelId="{6D48F364-22BE-4F1B-96C8-3E3DDF09410F}" srcId="{AD37EC98-5528-49F7-BB82-BDCCF6E7DFC8}" destId="{5DDC76F6-9C7F-450A-8CB1-A153FE3DBEEC}" srcOrd="2" destOrd="0" parTransId="{3621AC31-6806-4206-9993-20ED8395DB44}" sibTransId="{5B0603D2-06C1-49D7-BFC6-5ACD375928E3}"/>
    <dgm:cxn modelId="{BA536549-3928-490C-A5C6-3FEFEB5A47ED}" srcId="{AD37EC98-5528-49F7-BB82-BDCCF6E7DFC8}" destId="{EC5048B0-3B0C-42FF-A59F-BDA8BB50EE84}" srcOrd="0" destOrd="0" parTransId="{A4CD0353-618A-479A-A874-2D3A950D8D5F}" sibTransId="{FBC2C93B-A6A3-45B2-9E5B-DDCCECF0E31F}"/>
    <dgm:cxn modelId="{D752C17C-A2E9-464D-92BC-FFCD1A06B18A}" type="presOf" srcId="{7969E9EB-6C76-49ED-897E-0F1DD679A572}" destId="{68529E54-A8D7-405F-845B-4861FEC77B12}" srcOrd="0" destOrd="0" presId="urn:microsoft.com/office/officeart/2005/8/layout/process5"/>
    <dgm:cxn modelId="{12A7D995-0501-47EE-8523-210E990DD4D8}" type="presOf" srcId="{5B0603D2-06C1-49D7-BFC6-5ACD375928E3}" destId="{325A57B3-3133-4C34-B9BE-261FE40A9B25}" srcOrd="0" destOrd="0" presId="urn:microsoft.com/office/officeart/2005/8/layout/process5"/>
    <dgm:cxn modelId="{F2B5C59F-BA32-47EA-B8B2-5504C44D2047}" srcId="{AD37EC98-5528-49F7-BB82-BDCCF6E7DFC8}" destId="{C17A20C2-8653-4EC5-9787-A4323C86B49B}" srcOrd="1" destOrd="0" parTransId="{537055E5-54A3-4984-871C-72FC50234714}" sibTransId="{7C2C78EB-539E-4EC8-AF57-D0D3F2612695}"/>
    <dgm:cxn modelId="{354538C1-D713-4917-989B-5445E8E34873}" type="presOf" srcId="{FBC2C93B-A6A3-45B2-9E5B-DDCCECF0E31F}" destId="{BC5050AC-DCFD-4359-A467-75B241861A98}" srcOrd="1" destOrd="0" presId="urn:microsoft.com/office/officeart/2005/8/layout/process5"/>
    <dgm:cxn modelId="{0C5BDDCE-D4F5-4734-8AA7-44DA839C8078}" type="presOf" srcId="{C17A20C2-8653-4EC5-9787-A4323C86B49B}" destId="{04D5961B-C370-40C2-82C1-1D25D102D9C5}" srcOrd="0" destOrd="0" presId="urn:microsoft.com/office/officeart/2005/8/layout/process5"/>
    <dgm:cxn modelId="{614A4FD8-4CEA-4B70-B681-7569CB04E594}" type="presOf" srcId="{7C2C78EB-539E-4EC8-AF57-D0D3F2612695}" destId="{4E8F480A-974F-43D7-9F43-902C0099F0B4}" srcOrd="0" destOrd="0" presId="urn:microsoft.com/office/officeart/2005/8/layout/process5"/>
    <dgm:cxn modelId="{490CBBE5-8ABB-4F2D-9DC6-6F9C2576D7F7}" srcId="{AD37EC98-5528-49F7-BB82-BDCCF6E7DFC8}" destId="{7969E9EB-6C76-49ED-897E-0F1DD679A572}" srcOrd="3" destOrd="0" parTransId="{BC5D221D-E4B9-4B37-8E10-C30C59013E4F}" sibTransId="{2138B7D9-AAB4-4944-9498-173FB817340D}"/>
    <dgm:cxn modelId="{FA68DAF8-6068-41F5-AF25-F63E7C8D2FC6}" type="presOf" srcId="{EC5048B0-3B0C-42FF-A59F-BDA8BB50EE84}" destId="{87835B1F-B735-4EC9-B054-E7D6DB4FBC5F}" srcOrd="0" destOrd="0" presId="urn:microsoft.com/office/officeart/2005/8/layout/process5"/>
    <dgm:cxn modelId="{FE2DF8FF-3C0E-46B2-A05D-D86511977B99}" type="presOf" srcId="{7C2C78EB-539E-4EC8-AF57-D0D3F2612695}" destId="{8E360E58-1546-4C63-A438-F3E313FABC5E}" srcOrd="1" destOrd="0" presId="urn:microsoft.com/office/officeart/2005/8/layout/process5"/>
    <dgm:cxn modelId="{EEE08B01-0EEB-429E-81DC-62E36FB961A4}" type="presParOf" srcId="{65134069-5475-4092-8CDE-506D2091BD38}" destId="{87835B1F-B735-4EC9-B054-E7D6DB4FBC5F}" srcOrd="0" destOrd="0" presId="urn:microsoft.com/office/officeart/2005/8/layout/process5"/>
    <dgm:cxn modelId="{9BE3412D-AEA7-4DF9-A168-793807F26F16}" type="presParOf" srcId="{65134069-5475-4092-8CDE-506D2091BD38}" destId="{8C61ED0B-4D4D-49D5-B3C8-801BCDD27101}" srcOrd="1" destOrd="0" presId="urn:microsoft.com/office/officeart/2005/8/layout/process5"/>
    <dgm:cxn modelId="{75F7867F-D33B-4FB1-976E-3BD542E97A23}" type="presParOf" srcId="{8C61ED0B-4D4D-49D5-B3C8-801BCDD27101}" destId="{BC5050AC-DCFD-4359-A467-75B241861A98}" srcOrd="0" destOrd="0" presId="urn:microsoft.com/office/officeart/2005/8/layout/process5"/>
    <dgm:cxn modelId="{2DBECE7A-85DE-48F1-8935-4F60323A7D59}" type="presParOf" srcId="{65134069-5475-4092-8CDE-506D2091BD38}" destId="{04D5961B-C370-40C2-82C1-1D25D102D9C5}" srcOrd="2" destOrd="0" presId="urn:microsoft.com/office/officeart/2005/8/layout/process5"/>
    <dgm:cxn modelId="{D3AA69D7-0949-42C9-8A64-0E9083FCAB20}" type="presParOf" srcId="{65134069-5475-4092-8CDE-506D2091BD38}" destId="{4E8F480A-974F-43D7-9F43-902C0099F0B4}" srcOrd="3" destOrd="0" presId="urn:microsoft.com/office/officeart/2005/8/layout/process5"/>
    <dgm:cxn modelId="{DA040952-2657-49D8-A16E-A73F04C571A0}" type="presParOf" srcId="{4E8F480A-974F-43D7-9F43-902C0099F0B4}" destId="{8E360E58-1546-4C63-A438-F3E313FABC5E}" srcOrd="0" destOrd="0" presId="urn:microsoft.com/office/officeart/2005/8/layout/process5"/>
    <dgm:cxn modelId="{16AD6C50-29BA-4626-AD34-CE3466A56299}" type="presParOf" srcId="{65134069-5475-4092-8CDE-506D2091BD38}" destId="{1C086F78-7318-4C96-B16E-937C567BAB4C}" srcOrd="4" destOrd="0" presId="urn:microsoft.com/office/officeart/2005/8/layout/process5"/>
    <dgm:cxn modelId="{3BE6836E-C56E-427F-8445-E7A04BD29B53}" type="presParOf" srcId="{65134069-5475-4092-8CDE-506D2091BD38}" destId="{325A57B3-3133-4C34-B9BE-261FE40A9B25}" srcOrd="5" destOrd="0" presId="urn:microsoft.com/office/officeart/2005/8/layout/process5"/>
    <dgm:cxn modelId="{3001C0D4-7C95-438B-8829-523403DC8462}" type="presParOf" srcId="{325A57B3-3133-4C34-B9BE-261FE40A9B25}" destId="{BBC181E6-F7AD-4CA0-8CE0-0C1878BDA98B}" srcOrd="0" destOrd="0" presId="urn:microsoft.com/office/officeart/2005/8/layout/process5"/>
    <dgm:cxn modelId="{ECFDA696-6083-4E55-A7D5-770D96D7A49A}" type="presParOf" srcId="{65134069-5475-4092-8CDE-506D2091BD38}" destId="{68529E54-A8D7-405F-845B-4861FEC77B12}"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35B1F-B735-4EC9-B054-E7D6DB4FBC5F}">
      <dsp:nvSpPr>
        <dsp:cNvPr id="0" name=""/>
        <dsp:cNvSpPr/>
      </dsp:nvSpPr>
      <dsp:spPr>
        <a:xfrm>
          <a:off x="4385" y="216133"/>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Send API Request</a:t>
          </a:r>
        </a:p>
      </dsp:txBody>
      <dsp:txXfrm>
        <a:off x="27421" y="239169"/>
        <a:ext cx="1264780" cy="740439"/>
      </dsp:txXfrm>
    </dsp:sp>
    <dsp:sp modelId="{8C61ED0B-4D4D-49D5-B3C8-801BCDD27101}">
      <dsp:nvSpPr>
        <dsp:cNvPr id="0" name=""/>
        <dsp:cNvSpPr/>
      </dsp:nvSpPr>
      <dsp:spPr>
        <a:xfrm>
          <a:off x="1430592" y="446843"/>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30592" y="511861"/>
        <a:ext cx="194530" cy="195055"/>
      </dsp:txXfrm>
    </dsp:sp>
    <dsp:sp modelId="{04D5961B-C370-40C2-82C1-1D25D102D9C5}">
      <dsp:nvSpPr>
        <dsp:cNvPr id="0" name=""/>
        <dsp:cNvSpPr/>
      </dsp:nvSpPr>
      <dsp:spPr>
        <a:xfrm>
          <a:off x="1839578" y="216133"/>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Receive JSON Response</a:t>
          </a:r>
        </a:p>
      </dsp:txBody>
      <dsp:txXfrm>
        <a:off x="1862614" y="239169"/>
        <a:ext cx="1264780" cy="740439"/>
      </dsp:txXfrm>
    </dsp:sp>
    <dsp:sp modelId="{4E8F480A-974F-43D7-9F43-902C0099F0B4}">
      <dsp:nvSpPr>
        <dsp:cNvPr id="0" name=""/>
        <dsp:cNvSpPr/>
      </dsp:nvSpPr>
      <dsp:spPr>
        <a:xfrm>
          <a:off x="3265786" y="446843"/>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65786" y="511861"/>
        <a:ext cx="194530" cy="195055"/>
      </dsp:txXfrm>
    </dsp:sp>
    <dsp:sp modelId="{1C086F78-7318-4C96-B16E-937C567BAB4C}">
      <dsp:nvSpPr>
        <dsp:cNvPr id="0" name=""/>
        <dsp:cNvSpPr/>
      </dsp:nvSpPr>
      <dsp:spPr>
        <a:xfrm>
          <a:off x="3674772" y="216133"/>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Convert JSON to Data Frame</a:t>
          </a:r>
        </a:p>
      </dsp:txBody>
      <dsp:txXfrm>
        <a:off x="3697808" y="239169"/>
        <a:ext cx="1264780" cy="740439"/>
      </dsp:txXfrm>
    </dsp:sp>
    <dsp:sp modelId="{325A57B3-3133-4C34-B9BE-261FE40A9B25}">
      <dsp:nvSpPr>
        <dsp:cNvPr id="0" name=""/>
        <dsp:cNvSpPr/>
      </dsp:nvSpPr>
      <dsp:spPr>
        <a:xfrm rot="5400000">
          <a:off x="4191247" y="1094404"/>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232670" y="1117999"/>
        <a:ext cx="195055" cy="194530"/>
      </dsp:txXfrm>
    </dsp:sp>
    <dsp:sp modelId="{68529E54-A8D7-405F-845B-4861FEC77B12}">
      <dsp:nvSpPr>
        <dsp:cNvPr id="0" name=""/>
        <dsp:cNvSpPr/>
      </dsp:nvSpPr>
      <dsp:spPr>
        <a:xfrm>
          <a:off x="3674772" y="1526985"/>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Keep relevant Columns</a:t>
          </a:r>
        </a:p>
      </dsp:txBody>
      <dsp:txXfrm>
        <a:off x="3697808" y="1550021"/>
        <a:ext cx="1264780" cy="740439"/>
      </dsp:txXfrm>
    </dsp:sp>
    <dsp:sp modelId="{9636A52E-6BA6-4F35-A46C-C6BFE3D4CD1C}">
      <dsp:nvSpPr>
        <dsp:cNvPr id="0" name=""/>
        <dsp:cNvSpPr/>
      </dsp:nvSpPr>
      <dsp:spPr>
        <a:xfrm rot="10800000">
          <a:off x="3281516" y="1757695"/>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64886" y="1822713"/>
        <a:ext cx="194530" cy="195055"/>
      </dsp:txXfrm>
    </dsp:sp>
    <dsp:sp modelId="{E6BDAAFF-FF9A-4B36-A5F7-B6E6EA96323B}">
      <dsp:nvSpPr>
        <dsp:cNvPr id="0" name=""/>
        <dsp:cNvSpPr/>
      </dsp:nvSpPr>
      <dsp:spPr>
        <a:xfrm>
          <a:off x="1839578" y="1526985"/>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Clean up the data</a:t>
          </a:r>
        </a:p>
      </dsp:txBody>
      <dsp:txXfrm>
        <a:off x="1862614" y="1550021"/>
        <a:ext cx="1264780" cy="740439"/>
      </dsp:txXfrm>
    </dsp:sp>
    <dsp:sp modelId="{7FA1F8CF-75DD-4FE8-A211-160A83D27E0E}">
      <dsp:nvSpPr>
        <dsp:cNvPr id="0" name=""/>
        <dsp:cNvSpPr/>
      </dsp:nvSpPr>
      <dsp:spPr>
        <a:xfrm rot="10800000">
          <a:off x="1446323" y="1757695"/>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529693" y="1822713"/>
        <a:ext cx="194530" cy="195055"/>
      </dsp:txXfrm>
    </dsp:sp>
    <dsp:sp modelId="{B2580E1E-582F-4586-BB7E-26C67503422A}">
      <dsp:nvSpPr>
        <dsp:cNvPr id="0" name=""/>
        <dsp:cNvSpPr/>
      </dsp:nvSpPr>
      <dsp:spPr>
        <a:xfrm>
          <a:off x="4385" y="1526985"/>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Format the data</a:t>
          </a:r>
        </a:p>
      </dsp:txBody>
      <dsp:txXfrm>
        <a:off x="27421" y="1550021"/>
        <a:ext cx="1264780" cy="740439"/>
      </dsp:txXfrm>
    </dsp:sp>
    <dsp:sp modelId="{CFDA52A8-C540-4A44-8EBF-AE78D0705E8C}">
      <dsp:nvSpPr>
        <dsp:cNvPr id="0" name=""/>
        <dsp:cNvSpPr/>
      </dsp:nvSpPr>
      <dsp:spPr>
        <a:xfrm rot="5400000">
          <a:off x="520861" y="2405256"/>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62284" y="2428851"/>
        <a:ext cx="195055" cy="194530"/>
      </dsp:txXfrm>
    </dsp:sp>
    <dsp:sp modelId="{FDE3BB12-124B-4986-A2B9-8721E49D4CC2}">
      <dsp:nvSpPr>
        <dsp:cNvPr id="0" name=""/>
        <dsp:cNvSpPr/>
      </dsp:nvSpPr>
      <dsp:spPr>
        <a:xfrm>
          <a:off x="4385" y="2837838"/>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the relevant data</a:t>
          </a:r>
        </a:p>
      </dsp:txBody>
      <dsp:txXfrm>
        <a:off x="27421" y="2860874"/>
        <a:ext cx="1264780" cy="740439"/>
      </dsp:txXfrm>
    </dsp:sp>
    <dsp:sp modelId="{091C0113-4E3B-4F72-9929-41E1432D0E28}">
      <dsp:nvSpPr>
        <dsp:cNvPr id="0" name=""/>
        <dsp:cNvSpPr/>
      </dsp:nvSpPr>
      <dsp:spPr>
        <a:xfrm>
          <a:off x="1430592" y="3068548"/>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30592" y="3133566"/>
        <a:ext cx="194530" cy="195055"/>
      </dsp:txXfrm>
    </dsp:sp>
    <dsp:sp modelId="{E909C85D-BE5C-482C-BD7D-E91408032CAA}">
      <dsp:nvSpPr>
        <dsp:cNvPr id="0" name=""/>
        <dsp:cNvSpPr/>
      </dsp:nvSpPr>
      <dsp:spPr>
        <a:xfrm>
          <a:off x="1839578" y="2837838"/>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Fill missing values</a:t>
          </a:r>
        </a:p>
      </dsp:txBody>
      <dsp:txXfrm>
        <a:off x="1862614" y="2860874"/>
        <a:ext cx="1264780" cy="740439"/>
      </dsp:txXfrm>
    </dsp:sp>
    <dsp:sp modelId="{6B7AA14C-4C63-4B9F-B884-91AE6AEC809A}">
      <dsp:nvSpPr>
        <dsp:cNvPr id="0" name=""/>
        <dsp:cNvSpPr/>
      </dsp:nvSpPr>
      <dsp:spPr>
        <a:xfrm>
          <a:off x="3265786" y="3068548"/>
          <a:ext cx="277900" cy="325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65786" y="3133566"/>
        <a:ext cx="194530" cy="195055"/>
      </dsp:txXfrm>
    </dsp:sp>
    <dsp:sp modelId="{C40CCB98-7E65-4B85-A3B8-9642EFF063B8}">
      <dsp:nvSpPr>
        <dsp:cNvPr id="0" name=""/>
        <dsp:cNvSpPr/>
      </dsp:nvSpPr>
      <dsp:spPr>
        <a:xfrm>
          <a:off x="3674772" y="2837838"/>
          <a:ext cx="1310852" cy="7865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Export the data</a:t>
          </a:r>
        </a:p>
      </dsp:txBody>
      <dsp:txXfrm>
        <a:off x="3697808" y="2860874"/>
        <a:ext cx="1264780" cy="740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35B1F-B735-4EC9-B054-E7D6DB4FBC5F}">
      <dsp:nvSpPr>
        <dsp:cNvPr id="0" name=""/>
        <dsp:cNvSpPr/>
      </dsp:nvSpPr>
      <dsp:spPr>
        <a:xfrm>
          <a:off x="723161" y="744"/>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 HTML Page</a:t>
          </a:r>
        </a:p>
      </dsp:txBody>
      <dsp:txXfrm>
        <a:off x="749109" y="26692"/>
        <a:ext cx="1424640" cy="834025"/>
      </dsp:txXfrm>
    </dsp:sp>
    <dsp:sp modelId="{8C61ED0B-4D4D-49D5-B3C8-801BCDD27101}">
      <dsp:nvSpPr>
        <dsp:cNvPr id="0" name=""/>
        <dsp:cNvSpPr/>
      </dsp:nvSpPr>
      <dsp:spPr>
        <a:xfrm>
          <a:off x="2329632" y="260614"/>
          <a:ext cx="313025" cy="3661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29632" y="333850"/>
        <a:ext cx="219118" cy="219708"/>
      </dsp:txXfrm>
    </dsp:sp>
    <dsp:sp modelId="{04D5961B-C370-40C2-82C1-1D25D102D9C5}">
      <dsp:nvSpPr>
        <dsp:cNvPr id="0" name=""/>
        <dsp:cNvSpPr/>
      </dsp:nvSpPr>
      <dsp:spPr>
        <a:xfrm>
          <a:off x="2790312" y="744"/>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Convert it to Beautiful Soup Object</a:t>
          </a:r>
        </a:p>
      </dsp:txBody>
      <dsp:txXfrm>
        <a:off x="2816260" y="26692"/>
        <a:ext cx="1424640" cy="834025"/>
      </dsp:txXfrm>
    </dsp:sp>
    <dsp:sp modelId="{4E8F480A-974F-43D7-9F43-902C0099F0B4}">
      <dsp:nvSpPr>
        <dsp:cNvPr id="0" name=""/>
        <dsp:cNvSpPr/>
      </dsp:nvSpPr>
      <dsp:spPr>
        <a:xfrm rot="5400000">
          <a:off x="3372067" y="990023"/>
          <a:ext cx="313025" cy="3661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418726" y="1016601"/>
        <a:ext cx="219708" cy="219118"/>
      </dsp:txXfrm>
    </dsp:sp>
    <dsp:sp modelId="{1C086F78-7318-4C96-B16E-937C567BAB4C}">
      <dsp:nvSpPr>
        <dsp:cNvPr id="0" name=""/>
        <dsp:cNvSpPr/>
      </dsp:nvSpPr>
      <dsp:spPr>
        <a:xfrm>
          <a:off x="2790312" y="1477280"/>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Column Names</a:t>
          </a:r>
        </a:p>
      </dsp:txBody>
      <dsp:txXfrm>
        <a:off x="2816260" y="1503228"/>
        <a:ext cx="1424640" cy="834025"/>
      </dsp:txXfrm>
    </dsp:sp>
    <dsp:sp modelId="{325A57B3-3133-4C34-B9BE-261FE40A9B25}">
      <dsp:nvSpPr>
        <dsp:cNvPr id="0" name=""/>
        <dsp:cNvSpPr/>
      </dsp:nvSpPr>
      <dsp:spPr>
        <a:xfrm rot="10800000">
          <a:off x="2347351" y="1737151"/>
          <a:ext cx="313025" cy="3661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41258" y="1810387"/>
        <a:ext cx="219118" cy="219708"/>
      </dsp:txXfrm>
    </dsp:sp>
    <dsp:sp modelId="{68529E54-A8D7-405F-845B-4861FEC77B12}">
      <dsp:nvSpPr>
        <dsp:cNvPr id="0" name=""/>
        <dsp:cNvSpPr/>
      </dsp:nvSpPr>
      <dsp:spPr>
        <a:xfrm>
          <a:off x="723161" y="1477280"/>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the data from the HTML tables</a:t>
          </a:r>
        </a:p>
      </dsp:txBody>
      <dsp:txXfrm>
        <a:off x="749109" y="1503228"/>
        <a:ext cx="1424640" cy="834025"/>
      </dsp:txXfrm>
    </dsp:sp>
    <dsp:sp modelId="{9636A52E-6BA6-4F35-A46C-C6BFE3D4CD1C}">
      <dsp:nvSpPr>
        <dsp:cNvPr id="0" name=""/>
        <dsp:cNvSpPr/>
      </dsp:nvSpPr>
      <dsp:spPr>
        <a:xfrm rot="5400000">
          <a:off x="1304916" y="2466559"/>
          <a:ext cx="313025" cy="3661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351575" y="2493137"/>
        <a:ext cx="219708" cy="219118"/>
      </dsp:txXfrm>
    </dsp:sp>
    <dsp:sp modelId="{E6BDAAFF-FF9A-4B36-A5F7-B6E6EA96323B}">
      <dsp:nvSpPr>
        <dsp:cNvPr id="0" name=""/>
        <dsp:cNvSpPr/>
      </dsp:nvSpPr>
      <dsp:spPr>
        <a:xfrm>
          <a:off x="723161" y="2953816"/>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Put the data in a Dictionary</a:t>
          </a:r>
        </a:p>
      </dsp:txBody>
      <dsp:txXfrm>
        <a:off x="749109" y="2979764"/>
        <a:ext cx="1424640" cy="834025"/>
      </dsp:txXfrm>
    </dsp:sp>
    <dsp:sp modelId="{7FA1F8CF-75DD-4FE8-A211-160A83D27E0E}">
      <dsp:nvSpPr>
        <dsp:cNvPr id="0" name=""/>
        <dsp:cNvSpPr/>
      </dsp:nvSpPr>
      <dsp:spPr>
        <a:xfrm>
          <a:off x="2329632" y="3213687"/>
          <a:ext cx="313025" cy="3661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29632" y="3286923"/>
        <a:ext cx="219118" cy="219708"/>
      </dsp:txXfrm>
    </dsp:sp>
    <dsp:sp modelId="{B2580E1E-582F-4586-BB7E-26C67503422A}">
      <dsp:nvSpPr>
        <dsp:cNvPr id="0" name=""/>
        <dsp:cNvSpPr/>
      </dsp:nvSpPr>
      <dsp:spPr>
        <a:xfrm>
          <a:off x="2790312" y="2953816"/>
          <a:ext cx="1476536" cy="885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Convert the Dictionary into a Data Frame</a:t>
          </a:r>
        </a:p>
      </dsp:txBody>
      <dsp:txXfrm>
        <a:off x="2816260" y="2979764"/>
        <a:ext cx="1424640" cy="834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35B1F-B735-4EC9-B054-E7D6DB4FBC5F}">
      <dsp:nvSpPr>
        <dsp:cNvPr id="0" name=""/>
        <dsp:cNvSpPr/>
      </dsp:nvSpPr>
      <dsp:spPr>
        <a:xfrm>
          <a:off x="974" y="257554"/>
          <a:ext cx="2078358" cy="1247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Understand the data</a:t>
          </a:r>
        </a:p>
      </dsp:txBody>
      <dsp:txXfrm>
        <a:off x="37498" y="294078"/>
        <a:ext cx="2005310" cy="1173967"/>
      </dsp:txXfrm>
    </dsp:sp>
    <dsp:sp modelId="{8C61ED0B-4D4D-49D5-B3C8-801BCDD27101}">
      <dsp:nvSpPr>
        <dsp:cNvPr id="0" name=""/>
        <dsp:cNvSpPr/>
      </dsp:nvSpPr>
      <dsp:spPr>
        <a:xfrm>
          <a:off x="2262228" y="623345"/>
          <a:ext cx="440612" cy="515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62228" y="726431"/>
        <a:ext cx="308428" cy="309260"/>
      </dsp:txXfrm>
    </dsp:sp>
    <dsp:sp modelId="{04D5961B-C370-40C2-82C1-1D25D102D9C5}">
      <dsp:nvSpPr>
        <dsp:cNvPr id="0" name=""/>
        <dsp:cNvSpPr/>
      </dsp:nvSpPr>
      <dsp:spPr>
        <a:xfrm>
          <a:off x="2910676" y="257554"/>
          <a:ext cx="2078358" cy="1247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List value occurrences of each column</a:t>
          </a:r>
        </a:p>
      </dsp:txBody>
      <dsp:txXfrm>
        <a:off x="2947200" y="294078"/>
        <a:ext cx="2005310" cy="1173967"/>
      </dsp:txXfrm>
    </dsp:sp>
    <dsp:sp modelId="{4E8F480A-974F-43D7-9F43-902C0099F0B4}">
      <dsp:nvSpPr>
        <dsp:cNvPr id="0" name=""/>
        <dsp:cNvSpPr/>
      </dsp:nvSpPr>
      <dsp:spPr>
        <a:xfrm rot="5400000">
          <a:off x="3729550" y="1650054"/>
          <a:ext cx="440612" cy="515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3795226" y="1687464"/>
        <a:ext cx="309260" cy="308428"/>
      </dsp:txXfrm>
    </dsp:sp>
    <dsp:sp modelId="{1C086F78-7318-4C96-B16E-937C567BAB4C}">
      <dsp:nvSpPr>
        <dsp:cNvPr id="0" name=""/>
        <dsp:cNvSpPr/>
      </dsp:nvSpPr>
      <dsp:spPr>
        <a:xfrm>
          <a:off x="2910676" y="2335913"/>
          <a:ext cx="2078358" cy="1247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Create a binary landing outcome column</a:t>
          </a:r>
        </a:p>
      </dsp:txBody>
      <dsp:txXfrm>
        <a:off x="2947200" y="2372437"/>
        <a:ext cx="2005310" cy="1173967"/>
      </dsp:txXfrm>
    </dsp:sp>
    <dsp:sp modelId="{325A57B3-3133-4C34-B9BE-261FE40A9B25}">
      <dsp:nvSpPr>
        <dsp:cNvPr id="0" name=""/>
        <dsp:cNvSpPr/>
      </dsp:nvSpPr>
      <dsp:spPr>
        <a:xfrm rot="10800000">
          <a:off x="2287169" y="2701704"/>
          <a:ext cx="440612" cy="515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419353" y="2804790"/>
        <a:ext cx="308428" cy="309260"/>
      </dsp:txXfrm>
    </dsp:sp>
    <dsp:sp modelId="{68529E54-A8D7-405F-845B-4861FEC77B12}">
      <dsp:nvSpPr>
        <dsp:cNvPr id="0" name=""/>
        <dsp:cNvSpPr/>
      </dsp:nvSpPr>
      <dsp:spPr>
        <a:xfrm>
          <a:off x="974" y="2335913"/>
          <a:ext cx="2078358" cy="12470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Fill missing data</a:t>
          </a:r>
        </a:p>
      </dsp:txBody>
      <dsp:txXfrm>
        <a:off x="37498" y="2372437"/>
        <a:ext cx="2005310" cy="11739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1195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fouadatmeh/Applied-DS-Capstone/blob/main/W1-3-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ouadatmeh/Applied-DS-Capstone/blob/main/W2-2%20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ouadatmeh/Applied-DS-Capstone/blob/main/W2-1%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ouadatmeh/Applied-DS-Capstone/blob/main/W3-1%20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ouadatmeh/Applied-DS-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ouadatmeh/Applied-DS-Capstone/blob/main/W4_1%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fouadatmeh/Applied-DS-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fouadatmeh/Applied-DS-Capstone/blob/main/W1-1%20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fouadatmeh/Applied-DS-Capstone/blob/main/W1-2%20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Fouad Atmeh</a:t>
            </a:r>
          </a:p>
          <a:p>
            <a:r>
              <a:rPr lang="en-US" dirty="0">
                <a:solidFill>
                  <a:schemeClr val="bg2"/>
                </a:solidFill>
                <a:latin typeface="Abadi" panose="020B0604020104020204" pitchFamily="34" charset="0"/>
                <a:ea typeface="SF Pro" pitchFamily="2" charset="0"/>
                <a:cs typeface="SF Pro" pitchFamily="2" charset="0"/>
              </a:rPr>
              <a:t>10-Jan-2024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Some exploratory data analysis was done to understand the data</a:t>
            </a:r>
          </a:p>
          <a:p>
            <a:r>
              <a:rPr lang="en-US" sz="2200" dirty="0">
                <a:solidFill>
                  <a:schemeClr val="accent3">
                    <a:lumMod val="25000"/>
                  </a:schemeClr>
                </a:solidFill>
                <a:latin typeface="Abadi" panose="020B0604020104020204" pitchFamily="34" charset="0"/>
              </a:rPr>
              <a:t>Since the data is clean, little wrangling was needed as follows:</a:t>
            </a:r>
          </a:p>
          <a:p>
            <a:pPr lvl="1"/>
            <a:r>
              <a:rPr lang="en-US" sz="1800" dirty="0">
                <a:solidFill>
                  <a:schemeClr val="accent3">
                    <a:lumMod val="25000"/>
                  </a:schemeClr>
                </a:solidFill>
                <a:latin typeface="Abadi" panose="020B0604020104020204" pitchFamily="34" charset="0"/>
              </a:rPr>
              <a:t>Simplify the Outcome column to either a 1 or 0</a:t>
            </a:r>
          </a:p>
          <a:p>
            <a:pPr lvl="2"/>
            <a:r>
              <a:rPr lang="en-US" sz="1400" dirty="0">
                <a:solidFill>
                  <a:schemeClr val="accent3">
                    <a:lumMod val="25000"/>
                  </a:schemeClr>
                </a:solidFill>
                <a:latin typeface="Abadi" panose="020B0604020104020204" pitchFamily="34" charset="0"/>
              </a:rPr>
              <a:t>1 for successful landing and 0 for unsuccessful landing</a:t>
            </a:r>
          </a:p>
          <a:p>
            <a:pPr lvl="1"/>
            <a:r>
              <a:rPr lang="en-US" sz="1800" dirty="0">
                <a:solidFill>
                  <a:schemeClr val="accent3">
                    <a:lumMod val="25000"/>
                  </a:schemeClr>
                </a:solidFill>
                <a:latin typeface="Abadi" panose="020B0604020104020204" pitchFamily="34" charset="0"/>
              </a:rPr>
              <a:t>Fill missing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values with the mean </a:t>
            </a:r>
          </a:p>
          <a:p>
            <a:pPr lvl="1"/>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data wrangling notebook: </a:t>
            </a:r>
            <a:r>
              <a:rPr lang="en-US" sz="1600" dirty="0">
                <a:hlinkClick r:id="rId3"/>
              </a:rPr>
              <a:t>Applied-DS-Capstone/W1-3-labs-jupyter-spacex-Data </a:t>
            </a:r>
            <a:r>
              <a:rPr lang="en-US" sz="1600" dirty="0" err="1">
                <a:hlinkClick r:id="rId3"/>
              </a:rPr>
              <a:t>wrangling.ipynb</a:t>
            </a:r>
            <a:r>
              <a:rPr lang="en-US" sz="1600" dirty="0">
                <a:hlinkClick r:id="rId3"/>
              </a:rPr>
              <a:t> at main · </a:t>
            </a:r>
            <a:r>
              <a:rPr lang="en-US" sz="1600" dirty="0" err="1">
                <a:hlinkClick r:id="rId3"/>
              </a:rPr>
              <a:t>fouadatmeh</a:t>
            </a:r>
            <a:r>
              <a:rPr lang="en-US" sz="1600" dirty="0">
                <a:hlinkClick r:id="rId3"/>
              </a:rPr>
              <a:t>/Applied-DS-Capstone · 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54B1309-5C75-140A-14AE-085AB1BC287A}"/>
              </a:ext>
            </a:extLst>
          </p:cNvPr>
          <p:cNvGraphicFramePr/>
          <p:nvPr>
            <p:extLst>
              <p:ext uri="{D42A27DB-BD31-4B8C-83A1-F6EECF244321}">
                <p14:modId xmlns:p14="http://schemas.microsoft.com/office/powerpoint/2010/main" val="2802678194"/>
              </p:ext>
            </p:extLst>
          </p:nvPr>
        </p:nvGraphicFramePr>
        <p:xfrm>
          <a:off x="6096001" y="2081346"/>
          <a:ext cx="4990010" cy="3840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plotted, Further Details are in section 2</a:t>
            </a: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Payload Mass vs Launch Site</a:t>
            </a:r>
          </a:p>
          <a:p>
            <a:pPr lvl="1">
              <a:lnSpc>
                <a:spcPct val="100000"/>
              </a:lnSpc>
              <a:spcBef>
                <a:spcPts val="1400"/>
              </a:spcBef>
            </a:pPr>
            <a:r>
              <a:rPr lang="en-US" sz="1800" dirty="0">
                <a:solidFill>
                  <a:schemeClr val="accent3">
                    <a:lumMod val="25000"/>
                  </a:schemeClr>
                </a:solidFill>
                <a:latin typeface="Abadi"/>
              </a:rPr>
              <a:t>Success Rates of Different Orbits</a:t>
            </a:r>
          </a:p>
          <a:p>
            <a:pPr lvl="1">
              <a:lnSpc>
                <a:spcPct val="100000"/>
              </a:lnSpc>
              <a:spcBef>
                <a:spcPts val="1400"/>
              </a:spcBef>
            </a:pPr>
            <a:r>
              <a:rPr lang="en-US" sz="1800" dirty="0">
                <a:solidFill>
                  <a:schemeClr val="accent3">
                    <a:lumMod val="25000"/>
                  </a:schemeClr>
                </a:solidFill>
                <a:latin typeface="Abadi"/>
              </a:rPr>
              <a:t>Flight Number vs Orbit</a:t>
            </a:r>
          </a:p>
          <a:p>
            <a:pPr lvl="1">
              <a:lnSpc>
                <a:spcPct val="100000"/>
              </a:lnSpc>
              <a:spcBef>
                <a:spcPts val="1400"/>
              </a:spcBef>
            </a:pPr>
            <a:r>
              <a:rPr lang="en-US" sz="1800" dirty="0">
                <a:solidFill>
                  <a:schemeClr val="accent3">
                    <a:lumMod val="25000"/>
                  </a:schemeClr>
                </a:solidFill>
                <a:latin typeface="Abadi"/>
              </a:rPr>
              <a:t>Payload Mass vs Orbit</a:t>
            </a:r>
          </a:p>
          <a:p>
            <a:pPr lvl="1">
              <a:lnSpc>
                <a:spcPct val="100000"/>
              </a:lnSpc>
              <a:spcBef>
                <a:spcPts val="1400"/>
              </a:spcBef>
            </a:pPr>
            <a:r>
              <a:rPr lang="en-US" sz="1800" dirty="0">
                <a:solidFill>
                  <a:schemeClr val="accent3">
                    <a:lumMod val="25000"/>
                  </a:schemeClr>
                </a:solidFill>
                <a:latin typeface="Abadi"/>
              </a:rPr>
              <a:t>Success Rates of different Dates</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EDA visualization </a:t>
            </a:r>
            <a:r>
              <a:rPr lang="en-US" sz="2200" dirty="0" err="1">
                <a:solidFill>
                  <a:schemeClr val="accent3">
                    <a:lumMod val="25000"/>
                  </a:schemeClr>
                </a:solidFill>
                <a:latin typeface="Abadi" panose="020B0604020104020204" pitchFamily="34" charset="0"/>
              </a:rPr>
              <a:t>notebook:</a:t>
            </a:r>
            <a:r>
              <a:rPr lang="en-US" sz="1600" dirty="0" err="1">
                <a:hlinkClick r:id="rId3"/>
              </a:rPr>
              <a:t>Applied-DS-Capstone</a:t>
            </a:r>
            <a:r>
              <a:rPr lang="en-US" sz="1600" dirty="0">
                <a:hlinkClick r:id="rId3"/>
              </a:rPr>
              <a:t>/W2-2 </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dataviz.ipynb.jupyterlite.ipynb</a:t>
            </a:r>
            <a:r>
              <a:rPr lang="en-US" sz="1600" dirty="0">
                <a:hlinkClick r:id="rId3"/>
              </a:rPr>
              <a:t> at main · </a:t>
            </a:r>
            <a:r>
              <a:rPr lang="en-US" sz="1600" dirty="0" err="1">
                <a:hlinkClick r:id="rId3"/>
              </a:rPr>
              <a:t>fouadatmeh</a:t>
            </a:r>
            <a:r>
              <a:rPr lang="en-US" sz="1600" dirty="0">
                <a:hlinkClick r:id="rId3"/>
              </a:rPr>
              <a:t>/Applied-DS-Capstone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142199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following SQL Queries were done on the database to analyze the data, further details are in Section 2:</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 versions which have carried the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records which will display the month names, failure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,booster versions,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for the months in year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1600" dirty="0">
                <a:solidFill>
                  <a:schemeClr val="accent3">
                    <a:lumMod val="25000"/>
                  </a:schemeClr>
                </a:solidFill>
                <a:latin typeface="Abadi" panose="020B0604020104020204" pitchFamily="34" charset="0"/>
              </a:rPr>
              <a:t>GitHub URL of EDA with SQL notebook: </a:t>
            </a:r>
            <a:r>
              <a:rPr lang="en-US" sz="1100" dirty="0">
                <a:hlinkClick r:id="rId3"/>
              </a:rPr>
              <a:t>Applied-DS-Capstone/W2-1 </a:t>
            </a:r>
            <a:r>
              <a:rPr lang="en-US" sz="1100" dirty="0" err="1">
                <a:hlinkClick r:id="rId3"/>
              </a:rPr>
              <a:t>jupyter</a:t>
            </a:r>
            <a:r>
              <a:rPr lang="en-US" sz="1100" dirty="0">
                <a:hlinkClick r:id="rId3"/>
              </a:rPr>
              <a:t>-labs-</a:t>
            </a:r>
            <a:r>
              <a:rPr lang="en-US" sz="1100" dirty="0" err="1">
                <a:hlinkClick r:id="rId3"/>
              </a:rPr>
              <a:t>eda</a:t>
            </a:r>
            <a:r>
              <a:rPr lang="en-US" sz="1100" dirty="0">
                <a:hlinkClick r:id="rId3"/>
              </a:rPr>
              <a:t>-</a:t>
            </a:r>
            <a:r>
              <a:rPr lang="en-US" sz="1100" dirty="0" err="1">
                <a:hlinkClick r:id="rId3"/>
              </a:rPr>
              <a:t>sql-coursera_sqllite.ipynb</a:t>
            </a:r>
            <a:r>
              <a:rPr lang="en-US" sz="1100" dirty="0">
                <a:hlinkClick r:id="rId3"/>
              </a:rPr>
              <a:t> at main · </a:t>
            </a:r>
            <a:r>
              <a:rPr lang="en-US" sz="1100" dirty="0" err="1">
                <a:hlinkClick r:id="rId3"/>
              </a:rPr>
              <a:t>fouadatmeh</a:t>
            </a:r>
            <a:r>
              <a:rPr lang="en-US" sz="1100" dirty="0">
                <a:hlinkClick r:id="rId3"/>
              </a:rPr>
              <a:t>/Applied-DS-Capstone · GitHub</a:t>
            </a:r>
            <a:endParaRPr lang="en-US" sz="1600" dirty="0">
              <a:solidFill>
                <a:schemeClr val="accent3">
                  <a:lumMod val="25000"/>
                </a:schemeClr>
              </a:solidFill>
              <a:latin typeface="Abadi" panose="020B0604020104020204" pitchFamily="34" charset="0"/>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added the following items to the folium map, for each site location</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Circle around the launch site, with a red color</a:t>
            </a:r>
          </a:p>
          <a:p>
            <a:pPr lvl="1">
              <a:lnSpc>
                <a:spcPct val="100000"/>
              </a:lnSpc>
              <a:spcBef>
                <a:spcPts val="1400"/>
              </a:spcBef>
            </a:pPr>
            <a:r>
              <a:rPr lang="en-US" sz="1800" dirty="0">
                <a:solidFill>
                  <a:schemeClr val="accent3">
                    <a:lumMod val="25000"/>
                  </a:schemeClr>
                </a:solidFill>
                <a:latin typeface="Abadi" panose="020B0604020104020204" pitchFamily="34" charset="0"/>
              </a:rPr>
              <a:t>Popup label for each site, showing the site name</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for each launch, with a green color for successful launches, and red color for unsuccessful ones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showing distances from nearest facilities, namely: Coastline, Railroads and Highways.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interactive map notebook: </a:t>
            </a:r>
            <a:r>
              <a:rPr lang="en-US" sz="1600" dirty="0">
                <a:hlinkClick r:id="rId3"/>
              </a:rPr>
              <a:t>Applied-DS-Capstone/W3-1 </a:t>
            </a:r>
            <a:r>
              <a:rPr lang="en-US" sz="1600" dirty="0" err="1">
                <a:hlinkClick r:id="rId3"/>
              </a:rPr>
              <a:t>lab_jupyter_launch_site_location.jupyterlite.ipynb</a:t>
            </a:r>
            <a:r>
              <a:rPr lang="en-US" sz="1600" dirty="0">
                <a:hlinkClick r:id="rId3"/>
              </a:rPr>
              <a:t> at main · </a:t>
            </a:r>
            <a:r>
              <a:rPr lang="en-US" sz="1600" dirty="0" err="1">
                <a:hlinkClick r:id="rId3"/>
              </a:rPr>
              <a:t>fouadatmeh</a:t>
            </a:r>
            <a:r>
              <a:rPr lang="en-US" sz="1600" dirty="0">
                <a:hlinkClick r:id="rId3"/>
              </a:rPr>
              <a:t>/Applied-DS-Capstone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added two main elements of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Launch records dashboard: showing the success rate for all sites in the form of a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A selection box allows to drill down per site and see the success rate for each site.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showing the success rate per Payload Mass in the form of a scatter plot</a:t>
            </a:r>
          </a:p>
          <a:p>
            <a:pPr lvl="1">
              <a:lnSpc>
                <a:spcPct val="100000"/>
              </a:lnSpc>
              <a:spcBef>
                <a:spcPts val="1400"/>
              </a:spcBef>
            </a:pPr>
            <a:r>
              <a:rPr lang="en-US" sz="1800" dirty="0">
                <a:solidFill>
                  <a:schemeClr val="accent3">
                    <a:lumMod val="25000"/>
                  </a:schemeClr>
                </a:solidFill>
                <a:latin typeface="Abadi" panose="020B0604020104020204" pitchFamily="34" charset="0"/>
              </a:rPr>
              <a:t>A range slider allows to narrow the payload mass selection by selecting a minimum value and a maximum value.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code: </a:t>
            </a:r>
            <a:r>
              <a:rPr lang="en-US" sz="1600" dirty="0">
                <a:hlinkClick r:id="rId3"/>
              </a:rPr>
              <a:t>Applied-DS-Capstone/spacex_dash_app.py at main · </a:t>
            </a:r>
            <a:r>
              <a:rPr lang="en-US" sz="1600" dirty="0" err="1">
                <a:hlinkClick r:id="rId3"/>
              </a:rPr>
              <a:t>fouadatmeh</a:t>
            </a:r>
            <a:r>
              <a:rPr lang="en-US" sz="1600" dirty="0">
                <a:hlinkClick r:id="rId3"/>
              </a:rPr>
              <a:t>/Applied-DS-Capstone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Multiple classification models were tested, namely: </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Logistics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Each model was tested using the following methodology:</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split into test and training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Model was trained using the training data</a:t>
            </a:r>
          </a:p>
          <a:p>
            <a:pPr lvl="1">
              <a:lnSpc>
                <a:spcPct val="100000"/>
              </a:lnSpc>
              <a:spcBef>
                <a:spcPts val="1400"/>
              </a:spcBef>
            </a:pPr>
            <a:r>
              <a:rPr lang="en-US" sz="1800" dirty="0">
                <a:solidFill>
                  <a:schemeClr val="accent3">
                    <a:lumMod val="25000"/>
                  </a:schemeClr>
                </a:solidFill>
                <a:latin typeface="Abadi" panose="020B0604020104020204" pitchFamily="34" charset="0"/>
              </a:rPr>
              <a:t>Multiple hyperparameters were tested, and the one with the best result was selected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provided the most accurate model.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predictive analysis Notebook. </a:t>
            </a:r>
            <a:r>
              <a:rPr lang="en-US" sz="1600" dirty="0">
                <a:hlinkClick r:id="rId3"/>
              </a:rPr>
              <a:t>Applied-DS-Capstone/W4_1 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Please check the following slides in Section two for the details of the analysis that was done.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0F5F4-745F-3566-757E-E46BB21F0117}"/>
              </a:ext>
            </a:extLst>
          </p:cNvPr>
          <p:cNvPicPr>
            <a:picLocks noChangeAspect="1"/>
          </p:cNvPicPr>
          <p:nvPr/>
        </p:nvPicPr>
        <p:blipFill>
          <a:blip r:embed="rId3"/>
          <a:stretch>
            <a:fillRect/>
          </a:stretch>
        </p:blipFill>
        <p:spPr>
          <a:xfrm>
            <a:off x="0" y="4119132"/>
            <a:ext cx="12192000" cy="273886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17064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Scatter plot comparing Flight Number (represents the continuous launch attempts) vs the Launch Site with success as a color overlay (blue fail and orange success)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As the flight number increases, the first stage is more likely to land successfully. </a:t>
            </a:r>
          </a:p>
          <a:p>
            <a:pPr lvl="1">
              <a:lnSpc>
                <a:spcPct val="100000"/>
              </a:lnSpc>
              <a:spcBef>
                <a:spcPts val="1400"/>
              </a:spcBef>
            </a:pPr>
            <a:r>
              <a:rPr lang="en-US" sz="1600" dirty="0">
                <a:solidFill>
                  <a:schemeClr val="accent3">
                    <a:lumMod val="25000"/>
                  </a:schemeClr>
                </a:solidFill>
                <a:latin typeface="Abadi"/>
              </a:rPr>
              <a:t>Different sites have different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AB954A-13AE-4EEA-F2ED-209D47E90974}"/>
              </a:ext>
            </a:extLst>
          </p:cNvPr>
          <p:cNvPicPr>
            <a:picLocks noChangeAspect="1"/>
          </p:cNvPicPr>
          <p:nvPr/>
        </p:nvPicPr>
        <p:blipFill>
          <a:blip r:embed="rId3"/>
          <a:stretch>
            <a:fillRect/>
          </a:stretch>
        </p:blipFill>
        <p:spPr>
          <a:xfrm>
            <a:off x="0" y="4064000"/>
            <a:ext cx="12192000" cy="270481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Scatter plot comparing Payload Mass vs the Launch Site with success as a color overlay (blue fail and orange success)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Some sites don’t launch heavy payloads (greater than 10,000)</a:t>
            </a:r>
          </a:p>
          <a:p>
            <a:pPr lvl="1">
              <a:lnSpc>
                <a:spcPct val="100000"/>
              </a:lnSpc>
              <a:spcBef>
                <a:spcPts val="1400"/>
              </a:spcBef>
            </a:pPr>
            <a:r>
              <a:rPr lang="en-US" sz="1600" dirty="0">
                <a:solidFill>
                  <a:schemeClr val="accent3">
                    <a:lumMod val="25000"/>
                  </a:schemeClr>
                </a:solidFill>
                <a:latin typeface="Abadi"/>
              </a:rPr>
              <a:t>Different sites have different success rates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463265"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Bar showing Success Rate of Different Orbits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Different orbits have different success rates</a:t>
            </a:r>
          </a:p>
          <a:p>
            <a:pPr lvl="1">
              <a:lnSpc>
                <a:spcPct val="100000"/>
              </a:lnSpc>
              <a:spcBef>
                <a:spcPts val="1400"/>
              </a:spcBef>
            </a:pPr>
            <a:r>
              <a:rPr lang="en-US" sz="1600" dirty="0">
                <a:solidFill>
                  <a:schemeClr val="accent3">
                    <a:lumMod val="25000"/>
                  </a:schemeClr>
                </a:solidFill>
                <a:latin typeface="Abadi"/>
              </a:rPr>
              <a:t>Some orbits have a success rate of nearly 100%</a:t>
            </a:r>
          </a:p>
          <a:p>
            <a:pPr lvl="1">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AF89C02-2D46-0BB3-1CFC-2506FE998782}"/>
              </a:ext>
            </a:extLst>
          </p:cNvPr>
          <p:cNvPicPr>
            <a:picLocks noChangeAspect="1"/>
          </p:cNvPicPr>
          <p:nvPr/>
        </p:nvPicPr>
        <p:blipFill>
          <a:blip r:embed="rId3"/>
          <a:stretch>
            <a:fillRect/>
          </a:stretch>
        </p:blipFill>
        <p:spPr>
          <a:xfrm>
            <a:off x="6733811" y="1992763"/>
            <a:ext cx="4775200" cy="351306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A5063D-6808-5765-6CF3-A9FFDC03C4B6}"/>
              </a:ext>
            </a:extLst>
          </p:cNvPr>
          <p:cNvPicPr>
            <a:picLocks noChangeAspect="1"/>
          </p:cNvPicPr>
          <p:nvPr/>
        </p:nvPicPr>
        <p:blipFill>
          <a:blip r:embed="rId3"/>
          <a:stretch>
            <a:fillRect/>
          </a:stretch>
        </p:blipFill>
        <p:spPr>
          <a:xfrm>
            <a:off x="0" y="4308298"/>
            <a:ext cx="12192000" cy="23816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047387"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Scatter plot comparing Flight Number (represents the continuous launch attempts) vs the Orbit with success as a color overlay (blue fail and orange success)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Some orbits like Leo has a success rate related to flights Like LEO</a:t>
            </a:r>
          </a:p>
          <a:p>
            <a:pPr lvl="1">
              <a:lnSpc>
                <a:spcPct val="100000"/>
              </a:lnSpc>
              <a:spcBef>
                <a:spcPts val="1400"/>
              </a:spcBef>
            </a:pPr>
            <a:r>
              <a:rPr lang="en-US" sz="1600" dirty="0">
                <a:solidFill>
                  <a:schemeClr val="accent3">
                    <a:lumMod val="25000"/>
                  </a:schemeClr>
                </a:solidFill>
                <a:latin typeface="Abadi"/>
              </a:rPr>
              <a:t>Other orbits don’t seem to have such a relation like GTO orbit.</a:t>
            </a:r>
          </a:p>
          <a:p>
            <a:pPr lvl="1">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D07-6581-1BC8-421E-5A41B35B7CA2}"/>
              </a:ext>
            </a:extLst>
          </p:cNvPr>
          <p:cNvPicPr>
            <a:picLocks noChangeAspect="1"/>
          </p:cNvPicPr>
          <p:nvPr/>
        </p:nvPicPr>
        <p:blipFill>
          <a:blip r:embed="rId3"/>
          <a:stretch>
            <a:fillRect/>
          </a:stretch>
        </p:blipFill>
        <p:spPr>
          <a:xfrm>
            <a:off x="0" y="4114800"/>
            <a:ext cx="12192000" cy="27432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949665"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Scatter plot comparing Payload Mass vs the Orbit with success as a color overlay (blue fail and orange success)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For some orbits, heavy payloads have higher successful landing rate such as Polar, LEO and ISS.</a:t>
            </a:r>
          </a:p>
          <a:p>
            <a:pPr lvl="1">
              <a:lnSpc>
                <a:spcPct val="100000"/>
              </a:lnSpc>
              <a:spcBef>
                <a:spcPts val="1400"/>
              </a:spcBef>
            </a:pPr>
            <a:r>
              <a:rPr lang="en-US" sz="1600" dirty="0">
                <a:solidFill>
                  <a:schemeClr val="accent3">
                    <a:lumMod val="25000"/>
                  </a:schemeClr>
                </a:solidFill>
                <a:latin typeface="Abadi"/>
              </a:rPr>
              <a:t>For other orbits (such as GTO) don’t seem to have such a relation</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261077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142178"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Line Chart Showing Success Rate of Different Dates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Success rate since 2013 kept increasing till 2020</a:t>
            </a:r>
          </a:p>
          <a:p>
            <a:pPr lvl="1">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4AD0EB1-CF10-5D9C-EEC4-DB882C462619}"/>
              </a:ext>
            </a:extLst>
          </p:cNvPr>
          <p:cNvPicPr>
            <a:picLocks noChangeAspect="1"/>
          </p:cNvPicPr>
          <p:nvPr/>
        </p:nvPicPr>
        <p:blipFill>
          <a:blip r:embed="rId3"/>
          <a:stretch>
            <a:fillRect/>
          </a:stretch>
        </p:blipFill>
        <p:spPr>
          <a:xfrm>
            <a:off x="6533360" y="1872093"/>
            <a:ext cx="5658640" cy="41534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1D6481-D943-46BB-8880-ED535E8C039F}"/>
              </a:ext>
            </a:extLst>
          </p:cNvPr>
          <p:cNvPicPr>
            <a:picLocks noChangeAspect="1"/>
          </p:cNvPicPr>
          <p:nvPr/>
        </p:nvPicPr>
        <p:blipFill>
          <a:blip r:embed="rId3"/>
          <a:stretch>
            <a:fillRect/>
          </a:stretch>
        </p:blipFill>
        <p:spPr>
          <a:xfrm>
            <a:off x="0" y="4157365"/>
            <a:ext cx="12192000" cy="26813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949665" cy="381158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a:rPr>
              <a:t>Scatter plot comparing Flight Number (represents the continuous launch attempts) vs the Payload with success as a color overlay (blue fail and orange success)</a:t>
            </a:r>
          </a:p>
          <a:p>
            <a:pPr>
              <a:lnSpc>
                <a:spcPct val="100000"/>
              </a:lnSpc>
              <a:spcBef>
                <a:spcPts val="1400"/>
              </a:spcBef>
            </a:pPr>
            <a:r>
              <a:rPr lang="en-US" sz="2000" dirty="0">
                <a:solidFill>
                  <a:schemeClr val="accent3">
                    <a:lumMod val="25000"/>
                  </a:schemeClr>
                </a:solidFill>
                <a:latin typeface="Abadi"/>
              </a:rPr>
              <a:t>Outcomes:</a:t>
            </a:r>
          </a:p>
          <a:p>
            <a:pPr lvl="1">
              <a:lnSpc>
                <a:spcPct val="100000"/>
              </a:lnSpc>
              <a:spcBef>
                <a:spcPts val="1400"/>
              </a:spcBef>
            </a:pPr>
            <a:r>
              <a:rPr lang="en-US" sz="1600" dirty="0">
                <a:solidFill>
                  <a:schemeClr val="accent3">
                    <a:lumMod val="25000"/>
                  </a:schemeClr>
                </a:solidFill>
                <a:latin typeface="Abadi"/>
              </a:rPr>
              <a:t>As the flight number increases, the first stage is more likely to land successfully. </a:t>
            </a:r>
          </a:p>
          <a:p>
            <a:pPr lvl="1">
              <a:lnSpc>
                <a:spcPct val="100000"/>
              </a:lnSpc>
              <a:spcBef>
                <a:spcPts val="1400"/>
              </a:spcBef>
            </a:pPr>
            <a:r>
              <a:rPr lang="en-US" sz="1600" dirty="0">
                <a:solidFill>
                  <a:schemeClr val="accent3">
                    <a:lumMod val="25000"/>
                  </a:schemeClr>
                </a:solidFill>
                <a:latin typeface="Abadi"/>
              </a:rPr>
              <a:t>Payload mass is also important; where the higher the payload, the less likely the first stage will return.</a:t>
            </a:r>
          </a:p>
          <a:p>
            <a:pPr lvl="1">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4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are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is : </a:t>
            </a:r>
          </a:p>
          <a:p>
            <a:pPr>
              <a:lnSpc>
                <a:spcPct val="100000"/>
              </a:lnSpc>
              <a:spcBef>
                <a:spcPts val="1400"/>
              </a:spcBef>
            </a:pPr>
            <a:endParaRPr lang="en-US" sz="2200" b="1" dirty="0">
              <a:solidFill>
                <a:schemeClr val="accent3">
                  <a:lumMod val="25000"/>
                </a:schemeClr>
              </a:solidFill>
              <a:highlight>
                <a:srgbClr val="FFFFFF"/>
              </a:highlight>
              <a:latin typeface="Abadi" panose="020B0604020104020204" pitchFamily="34" charset="0"/>
            </a:endParaRPr>
          </a:p>
          <a:p>
            <a:pPr marL="0" indent="0">
              <a:lnSpc>
                <a:spcPct val="100000"/>
              </a:lnSpc>
              <a:spcBef>
                <a:spcPts val="1400"/>
              </a:spcBef>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DISTINCT</a:t>
            </a:r>
            <a:r>
              <a:rPr lang="en-US" sz="1800" b="0" dirty="0">
                <a:solidFill>
                  <a:srgbClr val="000000"/>
                </a:solidFill>
                <a:highlight>
                  <a:srgbClr val="F2F2F2"/>
                </a:highlight>
              </a:rPr>
              <a:t> </a:t>
            </a:r>
            <a:r>
              <a:rPr lang="en-US" sz="1800" b="0" dirty="0" err="1">
                <a:solidFill>
                  <a:srgbClr val="000000"/>
                </a:solidFill>
                <a:highlight>
                  <a:srgbClr val="F2F2F2"/>
                </a:highlight>
              </a:rPr>
              <a:t>Launch_Site</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CA365011-2455-7329-A4C9-1C844ED7B91A}"/>
              </a:ext>
            </a:extLst>
          </p:cNvPr>
          <p:cNvGraphicFramePr>
            <a:graphicFrameLocks noGrp="1"/>
          </p:cNvGraphicFramePr>
          <p:nvPr>
            <p:extLst>
              <p:ext uri="{D42A27DB-BD31-4B8C-83A1-F6EECF244321}">
                <p14:modId xmlns:p14="http://schemas.microsoft.com/office/powerpoint/2010/main" val="178687843"/>
              </p:ext>
            </p:extLst>
          </p:nvPr>
        </p:nvGraphicFramePr>
        <p:xfrm>
          <a:off x="6695472" y="1981994"/>
          <a:ext cx="2308828" cy="1828800"/>
        </p:xfrm>
        <a:graphic>
          <a:graphicData uri="http://schemas.openxmlformats.org/drawingml/2006/table">
            <a:tbl>
              <a:tblPr>
                <a:tableStyleId>{3C2FFA5D-87B4-456A-9821-1D502468CF0F}</a:tableStyleId>
              </a:tblPr>
              <a:tblGrid>
                <a:gridCol w="2308828">
                  <a:extLst>
                    <a:ext uri="{9D8B030D-6E8A-4147-A177-3AD203B41FA5}">
                      <a16:colId xmlns:a16="http://schemas.microsoft.com/office/drawing/2014/main" val="303953730"/>
                    </a:ext>
                  </a:extLst>
                </a:gridCol>
              </a:tblGrid>
              <a:tr h="0">
                <a:tc>
                  <a:txBody>
                    <a:bodyPr/>
                    <a:lstStyle/>
                    <a:p>
                      <a:pPr algn="r" fontAlgn="ctr"/>
                      <a:r>
                        <a:rPr lang="en-US" b="1">
                          <a:effectLst/>
                        </a:rPr>
                        <a:t>Launch_Site</a:t>
                      </a:r>
                    </a:p>
                  </a:txBody>
                  <a:tcPr anchor="ctr"/>
                </a:tc>
                <a:extLst>
                  <a:ext uri="{0D108BD9-81ED-4DB2-BD59-A6C34878D82A}">
                    <a16:rowId xmlns:a16="http://schemas.microsoft.com/office/drawing/2014/main" val="131062838"/>
                  </a:ext>
                </a:extLst>
              </a:tr>
              <a:tr h="0">
                <a:tc>
                  <a:txBody>
                    <a:bodyPr/>
                    <a:lstStyle/>
                    <a:p>
                      <a:pPr algn="r" fontAlgn="ctr"/>
                      <a:r>
                        <a:rPr lang="en-US" dirty="0">
                          <a:effectLst/>
                        </a:rPr>
                        <a:t>CCAFS LC-40</a:t>
                      </a:r>
                    </a:p>
                  </a:txBody>
                  <a:tcPr anchor="ctr"/>
                </a:tc>
                <a:extLst>
                  <a:ext uri="{0D108BD9-81ED-4DB2-BD59-A6C34878D82A}">
                    <a16:rowId xmlns:a16="http://schemas.microsoft.com/office/drawing/2014/main" val="2460668414"/>
                  </a:ext>
                </a:extLst>
              </a:tr>
              <a:tr h="0">
                <a:tc>
                  <a:txBody>
                    <a:bodyPr/>
                    <a:lstStyle/>
                    <a:p>
                      <a:pPr algn="r" fontAlgn="ctr"/>
                      <a:r>
                        <a:rPr lang="en-US" dirty="0">
                          <a:effectLst/>
                        </a:rPr>
                        <a:t>VAFB SLC-4E</a:t>
                      </a:r>
                    </a:p>
                  </a:txBody>
                  <a:tcPr anchor="ctr"/>
                </a:tc>
                <a:extLst>
                  <a:ext uri="{0D108BD9-81ED-4DB2-BD59-A6C34878D82A}">
                    <a16:rowId xmlns:a16="http://schemas.microsoft.com/office/drawing/2014/main" val="4232347320"/>
                  </a:ext>
                </a:extLst>
              </a:tr>
              <a:tr h="0">
                <a:tc>
                  <a:txBody>
                    <a:bodyPr/>
                    <a:lstStyle/>
                    <a:p>
                      <a:pPr algn="r" fontAlgn="ctr"/>
                      <a:r>
                        <a:rPr lang="en-US" dirty="0">
                          <a:effectLst/>
                        </a:rPr>
                        <a:t>KSC LC-39A</a:t>
                      </a:r>
                    </a:p>
                  </a:txBody>
                  <a:tcPr anchor="ctr"/>
                </a:tc>
                <a:extLst>
                  <a:ext uri="{0D108BD9-81ED-4DB2-BD59-A6C34878D82A}">
                    <a16:rowId xmlns:a16="http://schemas.microsoft.com/office/drawing/2014/main" val="4059105768"/>
                  </a:ext>
                </a:extLst>
              </a:tr>
              <a:tr h="0">
                <a:tc>
                  <a:txBody>
                    <a:bodyPr/>
                    <a:lstStyle/>
                    <a:p>
                      <a:pPr algn="r" fontAlgn="ctr"/>
                      <a:r>
                        <a:rPr lang="en-US" dirty="0">
                          <a:effectLst/>
                        </a:rPr>
                        <a:t>CCAFS SLC-40</a:t>
                      </a:r>
                    </a:p>
                  </a:txBody>
                  <a:tcPr anchor="ctr"/>
                </a:tc>
                <a:extLst>
                  <a:ext uri="{0D108BD9-81ED-4DB2-BD59-A6C34878D82A}">
                    <a16:rowId xmlns:a16="http://schemas.microsoft.com/office/drawing/2014/main" val="51550648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first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SQL Query used is:</a:t>
            </a:r>
          </a:p>
          <a:p>
            <a:pPr marL="0" indent="0">
              <a:lnSpc>
                <a:spcPct val="100000"/>
              </a:lnSpc>
              <a:spcBef>
                <a:spcPts val="1400"/>
              </a:spcBef>
              <a:buNone/>
            </a:pPr>
            <a:endParaRPr lang="en-US" sz="2200" b="1" dirty="0">
              <a:solidFill>
                <a:schemeClr val="accent3">
                  <a:lumMod val="25000"/>
                </a:schemeClr>
              </a:solidFill>
              <a:highlight>
                <a:srgbClr val="FFFFFF"/>
              </a:highlight>
              <a:latin typeface="Abadi" panose="020B0604020104020204" pitchFamily="34" charset="0"/>
            </a:endParaRPr>
          </a:p>
          <a:p>
            <a:pPr marL="0" indent="0">
              <a:lnSpc>
                <a:spcPct val="100000"/>
              </a:lnSpc>
              <a:spcBef>
                <a:spcPts val="1400"/>
              </a:spcBef>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0" dirty="0" err="1">
                <a:solidFill>
                  <a:srgbClr val="000000"/>
                </a:solidFill>
                <a:highlight>
                  <a:srgbClr val="F2F2F2"/>
                </a:highlight>
              </a:rPr>
              <a:t>Launch_Site</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Launch_Site</a:t>
            </a:r>
            <a:r>
              <a:rPr lang="en-US" sz="1800" b="0" dirty="0">
                <a:solidFill>
                  <a:srgbClr val="000000"/>
                </a:solidFill>
                <a:highlight>
                  <a:srgbClr val="F2F2F2"/>
                </a:highlight>
              </a:rPr>
              <a:t> </a:t>
            </a:r>
            <a:r>
              <a:rPr lang="en-US" sz="1800" b="1" dirty="0">
                <a:solidFill>
                  <a:srgbClr val="0000FF"/>
                </a:solidFill>
                <a:highlight>
                  <a:srgbClr val="F2F2F2"/>
                </a:highlight>
              </a:rPr>
              <a:t>LIKE</a:t>
            </a:r>
            <a:r>
              <a:rPr lang="en-US" sz="1800" b="0" dirty="0">
                <a:solidFill>
                  <a:srgbClr val="000000"/>
                </a:solidFill>
                <a:highlight>
                  <a:srgbClr val="F2F2F2"/>
                </a:highlight>
              </a:rPr>
              <a:t> </a:t>
            </a:r>
            <a:r>
              <a:rPr lang="en-US" sz="1800" b="0" dirty="0">
                <a:solidFill>
                  <a:srgbClr val="808080"/>
                </a:solidFill>
                <a:highlight>
                  <a:srgbClr val="F2F2F2"/>
                </a:highlight>
              </a:rPr>
              <a:t>'CCA%'</a:t>
            </a:r>
            <a:r>
              <a:rPr lang="en-US" sz="1800" b="0" dirty="0">
                <a:solidFill>
                  <a:srgbClr val="000000"/>
                </a:solidFill>
                <a:highlight>
                  <a:srgbClr val="F2F2F2"/>
                </a:highlight>
              </a:rPr>
              <a:t> </a:t>
            </a:r>
            <a:r>
              <a:rPr lang="en-US" sz="1800" b="1" dirty="0">
                <a:solidFill>
                  <a:srgbClr val="0000FF"/>
                </a:solidFill>
                <a:highlight>
                  <a:srgbClr val="F2F2F2"/>
                </a:highlight>
              </a:rPr>
              <a:t>LIMIT</a:t>
            </a:r>
            <a:r>
              <a:rPr lang="en-US" sz="1800" b="0" dirty="0">
                <a:solidFill>
                  <a:srgbClr val="000000"/>
                </a:solidFill>
                <a:highlight>
                  <a:srgbClr val="F2F2F2"/>
                </a:highlight>
              </a:rPr>
              <a:t> </a:t>
            </a:r>
            <a:r>
              <a:rPr lang="en-US" sz="1800" b="0" dirty="0">
                <a:solidFill>
                  <a:srgbClr val="FF8000"/>
                </a:solidFill>
                <a:highlight>
                  <a:srgbClr val="F2F2F2"/>
                </a:highlight>
              </a:rPr>
              <a:t>5</a:t>
            </a:r>
            <a:endParaRPr lang="en-US" sz="2200" dirty="0">
              <a:solidFill>
                <a:schemeClr val="accent3">
                  <a:lumMod val="25000"/>
                </a:schemeClr>
              </a:solidFill>
              <a:highlight>
                <a:srgbClr val="F2F2F2"/>
              </a:highlight>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AB921882-5130-4EE2-FAFC-92EFDC46689F}"/>
              </a:ext>
            </a:extLst>
          </p:cNvPr>
          <p:cNvGraphicFramePr>
            <a:graphicFrameLocks noGrp="1"/>
          </p:cNvGraphicFramePr>
          <p:nvPr>
            <p:extLst>
              <p:ext uri="{D42A27DB-BD31-4B8C-83A1-F6EECF244321}">
                <p14:modId xmlns:p14="http://schemas.microsoft.com/office/powerpoint/2010/main" val="2396233936"/>
              </p:ext>
            </p:extLst>
          </p:nvPr>
        </p:nvGraphicFramePr>
        <p:xfrm>
          <a:off x="8459486" y="1797873"/>
          <a:ext cx="2527300" cy="2194560"/>
        </p:xfrm>
        <a:graphic>
          <a:graphicData uri="http://schemas.openxmlformats.org/drawingml/2006/table">
            <a:tbl>
              <a:tblPr>
                <a:tableStyleId>{3C2FFA5D-87B4-456A-9821-1D502468CF0F}</a:tableStyleId>
              </a:tblPr>
              <a:tblGrid>
                <a:gridCol w="2527300">
                  <a:extLst>
                    <a:ext uri="{9D8B030D-6E8A-4147-A177-3AD203B41FA5}">
                      <a16:colId xmlns:a16="http://schemas.microsoft.com/office/drawing/2014/main" val="1236862613"/>
                    </a:ext>
                  </a:extLst>
                </a:gridCol>
              </a:tblGrid>
              <a:tr h="0">
                <a:tc>
                  <a:txBody>
                    <a:bodyPr/>
                    <a:lstStyle/>
                    <a:p>
                      <a:pPr algn="r" fontAlgn="ctr"/>
                      <a:r>
                        <a:rPr lang="en-US" b="1">
                          <a:effectLst/>
                        </a:rPr>
                        <a:t>Launch_Site</a:t>
                      </a:r>
                    </a:p>
                  </a:txBody>
                  <a:tcPr anchor="ctr"/>
                </a:tc>
                <a:extLst>
                  <a:ext uri="{0D108BD9-81ED-4DB2-BD59-A6C34878D82A}">
                    <a16:rowId xmlns:a16="http://schemas.microsoft.com/office/drawing/2014/main" val="4179119072"/>
                  </a:ext>
                </a:extLst>
              </a:tr>
              <a:tr h="0">
                <a:tc>
                  <a:txBody>
                    <a:bodyPr/>
                    <a:lstStyle/>
                    <a:p>
                      <a:pPr algn="r" fontAlgn="ctr"/>
                      <a:r>
                        <a:rPr lang="en-US">
                          <a:effectLst/>
                        </a:rPr>
                        <a:t>CCAFS LC-40</a:t>
                      </a:r>
                    </a:p>
                  </a:txBody>
                  <a:tcPr anchor="ctr"/>
                </a:tc>
                <a:extLst>
                  <a:ext uri="{0D108BD9-81ED-4DB2-BD59-A6C34878D82A}">
                    <a16:rowId xmlns:a16="http://schemas.microsoft.com/office/drawing/2014/main" val="921631179"/>
                  </a:ext>
                </a:extLst>
              </a:tr>
              <a:tr h="0">
                <a:tc>
                  <a:txBody>
                    <a:bodyPr/>
                    <a:lstStyle/>
                    <a:p>
                      <a:pPr algn="r" fontAlgn="ctr"/>
                      <a:r>
                        <a:rPr lang="en-US">
                          <a:effectLst/>
                        </a:rPr>
                        <a:t>CCAFS LC-40</a:t>
                      </a:r>
                    </a:p>
                  </a:txBody>
                  <a:tcPr anchor="ctr"/>
                </a:tc>
                <a:extLst>
                  <a:ext uri="{0D108BD9-81ED-4DB2-BD59-A6C34878D82A}">
                    <a16:rowId xmlns:a16="http://schemas.microsoft.com/office/drawing/2014/main" val="747411839"/>
                  </a:ext>
                </a:extLst>
              </a:tr>
              <a:tr h="0">
                <a:tc>
                  <a:txBody>
                    <a:bodyPr/>
                    <a:lstStyle/>
                    <a:p>
                      <a:pPr algn="r" fontAlgn="ctr"/>
                      <a:r>
                        <a:rPr lang="en-US">
                          <a:effectLst/>
                        </a:rPr>
                        <a:t>CCAFS LC-40</a:t>
                      </a:r>
                    </a:p>
                  </a:txBody>
                  <a:tcPr anchor="ctr"/>
                </a:tc>
                <a:extLst>
                  <a:ext uri="{0D108BD9-81ED-4DB2-BD59-A6C34878D82A}">
                    <a16:rowId xmlns:a16="http://schemas.microsoft.com/office/drawing/2014/main" val="2120100448"/>
                  </a:ext>
                </a:extLst>
              </a:tr>
              <a:tr h="0">
                <a:tc>
                  <a:txBody>
                    <a:bodyPr/>
                    <a:lstStyle/>
                    <a:p>
                      <a:pPr algn="r" fontAlgn="ctr"/>
                      <a:r>
                        <a:rPr lang="en-US">
                          <a:effectLst/>
                        </a:rPr>
                        <a:t>CCAFS LC-40</a:t>
                      </a:r>
                    </a:p>
                  </a:txBody>
                  <a:tcPr anchor="ctr"/>
                </a:tc>
                <a:extLst>
                  <a:ext uri="{0D108BD9-81ED-4DB2-BD59-A6C34878D82A}">
                    <a16:rowId xmlns:a16="http://schemas.microsoft.com/office/drawing/2014/main" val="2259231854"/>
                  </a:ext>
                </a:extLst>
              </a:tr>
              <a:tr h="0">
                <a:tc>
                  <a:txBody>
                    <a:bodyPr/>
                    <a:lstStyle/>
                    <a:p>
                      <a:pPr algn="r" fontAlgn="ctr"/>
                      <a:r>
                        <a:rPr lang="en-US" dirty="0">
                          <a:effectLst/>
                        </a:rPr>
                        <a:t>CCAFS LC-40</a:t>
                      </a:r>
                    </a:p>
                  </a:txBody>
                  <a:tcPr anchor="ctr"/>
                </a:tc>
                <a:extLst>
                  <a:ext uri="{0D108BD9-81ED-4DB2-BD59-A6C34878D82A}">
                    <a16:rowId xmlns:a16="http://schemas.microsoft.com/office/drawing/2014/main" val="115217621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SQL Query used 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SUM</a:t>
            </a:r>
            <a:r>
              <a:rPr lang="en-US" sz="1800" b="1" dirty="0">
                <a:solidFill>
                  <a:srgbClr val="000080"/>
                </a:solidFill>
                <a:highlight>
                  <a:srgbClr val="F2F2F2"/>
                </a:highlight>
              </a:rPr>
              <a:t>(</a:t>
            </a:r>
            <a:r>
              <a:rPr lang="en-US" sz="1800" b="0" dirty="0">
                <a:solidFill>
                  <a:srgbClr val="000000"/>
                </a:solidFill>
                <a:highlight>
                  <a:srgbClr val="F2F2F2"/>
                </a:highlight>
              </a:rPr>
              <a:t>PAYLOAD_MASS__KG_</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CUSTOMER</a:t>
            </a:r>
            <a:r>
              <a:rPr lang="en-US" sz="1800" b="1" dirty="0">
                <a:solidFill>
                  <a:srgbClr val="000080"/>
                </a:solidFill>
                <a:highlight>
                  <a:srgbClr val="F2F2F2"/>
                </a:highlight>
              </a:rPr>
              <a:t>=</a:t>
            </a:r>
            <a:r>
              <a:rPr lang="en-US" sz="1800" b="0" dirty="0">
                <a:solidFill>
                  <a:srgbClr val="808080"/>
                </a:solidFill>
                <a:highlight>
                  <a:srgbClr val="F2F2F2"/>
                </a:highlight>
              </a:rPr>
              <a:t>"NASA (CRS)"</a:t>
            </a:r>
            <a:endParaRPr lang="en-US" sz="2200" dirty="0">
              <a:solidFill>
                <a:schemeClr val="accent3">
                  <a:lumMod val="25000"/>
                </a:schemeClr>
              </a:solidFill>
              <a:highlight>
                <a:srgbClr val="F2F2F2"/>
              </a:highlight>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SQL Query used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AVG</a:t>
            </a:r>
            <a:r>
              <a:rPr lang="en-US" sz="1800" b="1" dirty="0">
                <a:solidFill>
                  <a:srgbClr val="000080"/>
                </a:solidFill>
                <a:highlight>
                  <a:srgbClr val="F2F2F2"/>
                </a:highlight>
              </a:rPr>
              <a:t>(</a:t>
            </a:r>
            <a:r>
              <a:rPr lang="en-US" sz="1800" b="0" dirty="0">
                <a:solidFill>
                  <a:srgbClr val="000000"/>
                </a:solidFill>
                <a:highlight>
                  <a:srgbClr val="F2F2F2"/>
                </a:highlight>
              </a:rPr>
              <a:t>PAYLOAD_MASS__KG_</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Booster_Version</a:t>
            </a:r>
            <a:r>
              <a:rPr lang="en-US" sz="1800" b="0" dirty="0">
                <a:solidFill>
                  <a:srgbClr val="000000"/>
                </a:solidFill>
                <a:highlight>
                  <a:srgbClr val="F2F2F2"/>
                </a:highlight>
              </a:rPr>
              <a:t> </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0" dirty="0">
                <a:solidFill>
                  <a:srgbClr val="808080"/>
                </a:solidFill>
                <a:highlight>
                  <a:srgbClr val="F2F2F2"/>
                </a:highlight>
              </a:rPr>
              <a:t>"F9 v1.1"</a:t>
            </a:r>
            <a:endParaRPr lang="en-US" sz="1800" b="0" dirty="0">
              <a:solidFill>
                <a:srgbClr val="000000"/>
              </a:solidFill>
              <a:highlight>
                <a:srgbClr val="F2F2F2"/>
              </a:highligh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is:</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22-12-2015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indent="-228600" algn="l" rtl="0" eaLnBrk="1" latinLnBrk="0" hangingPunct="1">
              <a:spcBef>
                <a:spcPts val="1400"/>
              </a:spcBef>
              <a:spcAft>
                <a:spcPts val="0"/>
              </a:spcAft>
              <a:buClrTx/>
              <a:buSzPts val="2200"/>
              <a:buFont typeface="Arial" panose="020B0604020202020204" pitchFamily="34" charset="0"/>
              <a:buChar char="•"/>
            </a:pPr>
            <a:r>
              <a:rPr lang="en-US" sz="1800" kern="1200" dirty="0">
                <a:solidFill>
                  <a:srgbClr val="292929"/>
                </a:solidFill>
                <a:effectLst/>
                <a:latin typeface="Abadi" panose="020B0604020104020204" pitchFamily="34" charset="0"/>
                <a:ea typeface="+mn-ea"/>
                <a:cs typeface="+mn-cs"/>
              </a:rPr>
              <a:t>The SQL Query used is:</a:t>
            </a:r>
          </a:p>
          <a:p>
            <a:pPr marL="228600" indent="-228600" algn="l" rtl="0" eaLnBrk="1" latinLnBrk="0" hangingPunct="1">
              <a:spcBef>
                <a:spcPts val="1400"/>
              </a:spcBef>
              <a:spcAft>
                <a:spcPts val="0"/>
              </a:spcAft>
              <a:buClrTx/>
              <a:buSzPts val="2200"/>
              <a:buFont typeface="Arial" panose="020B0604020202020204" pitchFamily="34" charset="0"/>
              <a:buChar char="•"/>
            </a:pPr>
            <a:endParaRPr lang="en-US" sz="1800" dirty="0">
              <a:solidFill>
                <a:srgbClr val="292929"/>
              </a:solidFill>
              <a:latin typeface="Abadi" panose="020B0604020104020204" pitchFamily="34" charset="0"/>
            </a:endParaRPr>
          </a:p>
          <a:p>
            <a:pPr marL="0" indent="0">
              <a:spcBef>
                <a:spcPts val="1400"/>
              </a:spcBef>
              <a:buSzPts val="220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Min</a:t>
            </a:r>
            <a:r>
              <a:rPr lang="en-US" sz="1800" b="1" dirty="0">
                <a:solidFill>
                  <a:srgbClr val="000080"/>
                </a:solidFill>
                <a:highlight>
                  <a:srgbClr val="F2F2F2"/>
                </a:highlight>
              </a:rPr>
              <a:t>(</a:t>
            </a:r>
            <a:r>
              <a:rPr lang="en-US" sz="1800" b="0" dirty="0">
                <a:solidFill>
                  <a:srgbClr val="800080"/>
                </a:solidFill>
                <a:highlight>
                  <a:srgbClr val="F2F2F2"/>
                </a:highlight>
              </a:rPr>
              <a:t>Date</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Landing_Outcome</a:t>
            </a:r>
            <a:r>
              <a:rPr lang="en-US" sz="1800" b="0" dirty="0">
                <a:solidFill>
                  <a:srgbClr val="000000"/>
                </a:solidFill>
                <a:highlight>
                  <a:srgbClr val="F2F2F2"/>
                </a:highlight>
              </a:rPr>
              <a:t> </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0" dirty="0">
                <a:solidFill>
                  <a:srgbClr val="808080"/>
                </a:solidFill>
                <a:highlight>
                  <a:srgbClr val="F2F2F2"/>
                </a:highlight>
              </a:rPr>
              <a:t>'Success (ground pad)'</a:t>
            </a:r>
            <a:r>
              <a:rPr lang="en-US" sz="1800" b="0" dirty="0">
                <a:solidFill>
                  <a:srgbClr val="000000"/>
                </a:solidFill>
                <a:highlight>
                  <a:srgbClr val="F2F2F2"/>
                </a:highlight>
              </a:rPr>
              <a:t> </a:t>
            </a:r>
          </a:p>
          <a:p>
            <a:pPr marL="228600" indent="-228600" algn="l" rtl="0" eaLnBrk="1" latinLnBrk="0" hangingPunct="1">
              <a:spcBef>
                <a:spcPts val="1400"/>
              </a:spcBef>
              <a:spcAft>
                <a:spcPts val="0"/>
              </a:spcAft>
              <a:buClrTx/>
              <a:buSzPts val="2200"/>
              <a:buFont typeface="Arial" panose="020B0604020202020204" pitchFamily="34" charset="0"/>
              <a:buChar char="•"/>
            </a:pPr>
            <a:endParaRPr lang="en-US" sz="1800" dirty="0">
              <a:effectLst/>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70274"/>
            <a:ext cx="9386880" cy="47490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space travel becoming more and more affordable, many companies are investing in space travel such as Virgin Galactic, Rocket Lab, Blue Origin and SpaceX.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is providing the lowest price for sending an aircraft to the space compared to their competition, where the aim of this report is to try and predict the cost of a SpaceX flight to help with the decision to bid against them or not to bid. </a:t>
            </a:r>
          </a:p>
          <a:p>
            <a:pPr>
              <a:lnSpc>
                <a:spcPct val="100000"/>
              </a:lnSpc>
              <a:spcBef>
                <a:spcPts val="1400"/>
              </a:spcBef>
            </a:pPr>
            <a:r>
              <a:rPr lang="en-US" sz="2200" dirty="0">
                <a:solidFill>
                  <a:schemeClr val="accent3">
                    <a:lumMod val="25000"/>
                  </a:schemeClr>
                </a:solidFill>
                <a:latin typeface="Abadi" panose="020B0604020104020204" pitchFamily="34" charset="0"/>
              </a:rPr>
              <a:t>Multiple methodologies where used, where the Decision Tree methodology provided the best results. </a:t>
            </a: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indent="-228600" algn="l" rtl="0" eaLnBrk="1" latinLnBrk="0" hangingPunct="1">
              <a:spcBef>
                <a:spcPts val="1400"/>
              </a:spcBef>
              <a:spcAft>
                <a:spcPts val="0"/>
              </a:spcAft>
              <a:buClrTx/>
              <a:buSzPts val="2200"/>
              <a:buFont typeface="Arial" panose="020B0604020202020204" pitchFamily="34" charset="0"/>
              <a:buChar char="•"/>
            </a:pPr>
            <a:r>
              <a:rPr lang="en-US" sz="1800" kern="1200" dirty="0">
                <a:solidFill>
                  <a:srgbClr val="292929"/>
                </a:solidFill>
                <a:effectLst/>
                <a:latin typeface="Abadi" panose="020B0604020104020204" pitchFamily="34" charset="0"/>
                <a:ea typeface="+mn-ea"/>
                <a:cs typeface="+mn-cs"/>
              </a:rPr>
              <a:t>The SQL Query used is:</a:t>
            </a:r>
          </a:p>
          <a:p>
            <a:pPr marL="228600" indent="-228600" algn="l" rtl="0" eaLnBrk="1" latinLnBrk="0" hangingPunct="1">
              <a:spcBef>
                <a:spcPts val="1400"/>
              </a:spcBef>
              <a:spcAft>
                <a:spcPts val="0"/>
              </a:spcAft>
              <a:buClrTx/>
              <a:buSzPts val="2200"/>
              <a:buFont typeface="Arial" panose="020B0604020202020204" pitchFamily="34" charset="0"/>
              <a:buChar char="•"/>
            </a:pPr>
            <a:endParaRPr lang="en-US" sz="1800" dirty="0">
              <a:solidFill>
                <a:srgbClr val="292929"/>
              </a:solidFill>
              <a:latin typeface="Abadi" panose="020B0604020104020204" pitchFamily="34" charset="0"/>
            </a:endParaRPr>
          </a:p>
          <a:p>
            <a:pPr marL="0" indent="0" algn="l" rtl="0" eaLnBrk="1" latinLnBrk="0" hangingPunct="1">
              <a:spcBef>
                <a:spcPts val="1400"/>
              </a:spcBef>
              <a:spcAft>
                <a:spcPts val="0"/>
              </a:spcAft>
              <a:buClrTx/>
              <a:buSzPts val="220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0" dirty="0" err="1">
                <a:solidFill>
                  <a:srgbClr val="000000"/>
                </a:solidFill>
                <a:highlight>
                  <a:srgbClr val="F2F2F2"/>
                </a:highlight>
              </a:rPr>
              <a:t>Booster_Version</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Landing_Outcome</a:t>
            </a:r>
            <a:r>
              <a:rPr lang="en-US" sz="1800" b="0" dirty="0">
                <a:solidFill>
                  <a:srgbClr val="000000"/>
                </a:solidFill>
                <a:highlight>
                  <a:srgbClr val="F2F2F2"/>
                </a:highlight>
              </a:rPr>
              <a:t> </a:t>
            </a:r>
            <a:r>
              <a:rPr lang="en-US" sz="1800" b="1" dirty="0">
                <a:solidFill>
                  <a:srgbClr val="000080"/>
                </a:solidFill>
                <a:highlight>
                  <a:srgbClr val="F2F2F2"/>
                </a:highlight>
              </a:rPr>
              <a:t>=</a:t>
            </a:r>
            <a:r>
              <a:rPr lang="en-US" sz="1800" b="0" dirty="0">
                <a:solidFill>
                  <a:srgbClr val="808080"/>
                </a:solidFill>
                <a:highlight>
                  <a:srgbClr val="F2F2F2"/>
                </a:highlight>
              </a:rPr>
              <a:t>'Success (drone ship)'</a:t>
            </a:r>
            <a:r>
              <a:rPr lang="en-US" sz="1800" b="0" dirty="0">
                <a:solidFill>
                  <a:srgbClr val="000000"/>
                </a:solidFill>
                <a:highlight>
                  <a:srgbClr val="F2F2F2"/>
                </a:highlight>
              </a:rPr>
              <a:t> </a:t>
            </a:r>
            <a:r>
              <a:rPr lang="en-US" sz="1800" b="1" dirty="0">
                <a:solidFill>
                  <a:srgbClr val="0000FF"/>
                </a:solidFill>
                <a:highlight>
                  <a:srgbClr val="F2F2F2"/>
                </a:highlight>
              </a:rPr>
              <a:t>and</a:t>
            </a:r>
            <a:r>
              <a:rPr lang="en-US" sz="1800" b="0" dirty="0">
                <a:solidFill>
                  <a:srgbClr val="000000"/>
                </a:solidFill>
                <a:highlight>
                  <a:srgbClr val="F2F2F2"/>
                </a:highlight>
              </a:rPr>
              <a:t> PAYLOAD_MASS__KG_ </a:t>
            </a:r>
            <a:r>
              <a:rPr lang="en-US" sz="1800" b="1" dirty="0">
                <a:solidFill>
                  <a:srgbClr val="0000FF"/>
                </a:solidFill>
                <a:highlight>
                  <a:srgbClr val="F2F2F2"/>
                </a:highlight>
              </a:rPr>
              <a:t>Between</a:t>
            </a:r>
            <a:r>
              <a:rPr lang="en-US" sz="1800" b="0" dirty="0">
                <a:solidFill>
                  <a:srgbClr val="000000"/>
                </a:solidFill>
                <a:highlight>
                  <a:srgbClr val="F2F2F2"/>
                </a:highlight>
              </a:rPr>
              <a:t> </a:t>
            </a:r>
            <a:r>
              <a:rPr lang="en-US" sz="1800" b="0" dirty="0">
                <a:solidFill>
                  <a:srgbClr val="FF8000"/>
                </a:solidFill>
                <a:highlight>
                  <a:srgbClr val="F2F2F2"/>
                </a:highlight>
              </a:rPr>
              <a:t>4000</a:t>
            </a:r>
            <a:r>
              <a:rPr lang="en-US" sz="1800" b="0" dirty="0">
                <a:solidFill>
                  <a:srgbClr val="000000"/>
                </a:solidFill>
                <a:highlight>
                  <a:srgbClr val="F2F2F2"/>
                </a:highlight>
              </a:rPr>
              <a:t> </a:t>
            </a:r>
            <a:r>
              <a:rPr lang="en-US" sz="1800" b="1" dirty="0">
                <a:solidFill>
                  <a:srgbClr val="0000FF"/>
                </a:solidFill>
                <a:highlight>
                  <a:srgbClr val="F2F2F2"/>
                </a:highlight>
              </a:rPr>
              <a:t>and</a:t>
            </a:r>
            <a:r>
              <a:rPr lang="en-US" sz="1800" b="0" dirty="0">
                <a:solidFill>
                  <a:srgbClr val="000000"/>
                </a:solidFill>
                <a:highlight>
                  <a:srgbClr val="F2F2F2"/>
                </a:highlight>
              </a:rPr>
              <a:t> </a:t>
            </a:r>
            <a:r>
              <a:rPr lang="en-US" sz="1800" b="0" dirty="0">
                <a:solidFill>
                  <a:srgbClr val="FF8000"/>
                </a:solidFill>
                <a:highlight>
                  <a:srgbClr val="F2F2F2"/>
                </a:highlight>
              </a:rPr>
              <a:t>6000</a:t>
            </a:r>
            <a:endParaRPr lang="en-US" sz="1800" dirty="0">
              <a:effectLst/>
              <a:highlight>
                <a:srgbClr val="F2F2F2"/>
              </a:highlight>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2CDAC5F7-3E3F-AC6F-9FE6-0783311BE9E6}"/>
              </a:ext>
            </a:extLst>
          </p:cNvPr>
          <p:cNvGraphicFramePr>
            <a:graphicFrameLocks noGrp="1"/>
          </p:cNvGraphicFramePr>
          <p:nvPr>
            <p:extLst>
              <p:ext uri="{D42A27DB-BD31-4B8C-83A1-F6EECF244321}">
                <p14:modId xmlns:p14="http://schemas.microsoft.com/office/powerpoint/2010/main" val="183197213"/>
              </p:ext>
            </p:extLst>
          </p:nvPr>
        </p:nvGraphicFramePr>
        <p:xfrm>
          <a:off x="8356600" y="2337594"/>
          <a:ext cx="2997200" cy="1828800"/>
        </p:xfrm>
        <a:graphic>
          <a:graphicData uri="http://schemas.openxmlformats.org/drawingml/2006/table">
            <a:tbl>
              <a:tblPr>
                <a:tableStyleId>{3C2FFA5D-87B4-456A-9821-1D502468CF0F}</a:tableStyleId>
              </a:tblPr>
              <a:tblGrid>
                <a:gridCol w="2997200">
                  <a:extLst>
                    <a:ext uri="{9D8B030D-6E8A-4147-A177-3AD203B41FA5}">
                      <a16:colId xmlns:a16="http://schemas.microsoft.com/office/drawing/2014/main" val="164385296"/>
                    </a:ext>
                  </a:extLst>
                </a:gridCol>
              </a:tblGrid>
              <a:tr h="0">
                <a:tc>
                  <a:txBody>
                    <a:bodyPr/>
                    <a:lstStyle/>
                    <a:p>
                      <a:pPr algn="r" fontAlgn="ctr"/>
                      <a:r>
                        <a:rPr lang="en-US" b="1">
                          <a:effectLst/>
                        </a:rPr>
                        <a:t>Booster_Version</a:t>
                      </a:r>
                    </a:p>
                  </a:txBody>
                  <a:tcPr anchor="ctr"/>
                </a:tc>
                <a:extLst>
                  <a:ext uri="{0D108BD9-81ED-4DB2-BD59-A6C34878D82A}">
                    <a16:rowId xmlns:a16="http://schemas.microsoft.com/office/drawing/2014/main" val="3429612624"/>
                  </a:ext>
                </a:extLst>
              </a:tr>
              <a:tr h="0">
                <a:tc>
                  <a:txBody>
                    <a:bodyPr/>
                    <a:lstStyle/>
                    <a:p>
                      <a:pPr algn="r" fontAlgn="ctr"/>
                      <a:r>
                        <a:rPr lang="en-US" dirty="0">
                          <a:effectLst/>
                        </a:rPr>
                        <a:t>F9 FT B1022</a:t>
                      </a:r>
                    </a:p>
                  </a:txBody>
                  <a:tcPr anchor="ctr"/>
                </a:tc>
                <a:extLst>
                  <a:ext uri="{0D108BD9-81ED-4DB2-BD59-A6C34878D82A}">
                    <a16:rowId xmlns:a16="http://schemas.microsoft.com/office/drawing/2014/main" val="406465284"/>
                  </a:ext>
                </a:extLst>
              </a:tr>
              <a:tr h="0">
                <a:tc>
                  <a:txBody>
                    <a:bodyPr/>
                    <a:lstStyle/>
                    <a:p>
                      <a:pPr algn="r" fontAlgn="ctr"/>
                      <a:r>
                        <a:rPr lang="en-US">
                          <a:effectLst/>
                        </a:rPr>
                        <a:t>F9 FT B1026</a:t>
                      </a:r>
                    </a:p>
                  </a:txBody>
                  <a:tcPr anchor="ctr"/>
                </a:tc>
                <a:extLst>
                  <a:ext uri="{0D108BD9-81ED-4DB2-BD59-A6C34878D82A}">
                    <a16:rowId xmlns:a16="http://schemas.microsoft.com/office/drawing/2014/main" val="97131859"/>
                  </a:ext>
                </a:extLst>
              </a:tr>
              <a:tr h="0">
                <a:tc>
                  <a:txBody>
                    <a:bodyPr/>
                    <a:lstStyle/>
                    <a:p>
                      <a:pPr algn="r" fontAlgn="ctr"/>
                      <a:r>
                        <a:rPr lang="en-US">
                          <a:effectLst/>
                        </a:rPr>
                        <a:t>F9 FT B1021.2</a:t>
                      </a:r>
                    </a:p>
                  </a:txBody>
                  <a:tcPr anchor="ctr"/>
                </a:tc>
                <a:extLst>
                  <a:ext uri="{0D108BD9-81ED-4DB2-BD59-A6C34878D82A}">
                    <a16:rowId xmlns:a16="http://schemas.microsoft.com/office/drawing/2014/main" val="2761981813"/>
                  </a:ext>
                </a:extLst>
              </a:tr>
              <a:tr h="0">
                <a:tc>
                  <a:txBody>
                    <a:bodyPr/>
                    <a:lstStyle/>
                    <a:p>
                      <a:pPr algn="r" fontAlgn="ctr"/>
                      <a:r>
                        <a:rPr lang="en-US" dirty="0">
                          <a:effectLst/>
                        </a:rPr>
                        <a:t>F9 FT B1031.2</a:t>
                      </a:r>
                    </a:p>
                  </a:txBody>
                  <a:tcPr anchor="ctr"/>
                </a:tc>
                <a:extLst>
                  <a:ext uri="{0D108BD9-81ED-4DB2-BD59-A6C34878D82A}">
                    <a16:rowId xmlns:a16="http://schemas.microsoft.com/office/drawing/2014/main" val="273807909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outcomes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100</a:t>
            </a:r>
          </a:p>
          <a:p>
            <a:pPr marL="228600" indent="-228600" algn="l" rtl="0" eaLnBrk="1" latinLnBrk="0" hangingPunct="1">
              <a:spcBef>
                <a:spcPts val="1400"/>
              </a:spcBef>
              <a:spcAft>
                <a:spcPts val="0"/>
              </a:spcAft>
              <a:buClrTx/>
              <a:buSzPts val="2200"/>
              <a:buFont typeface="Arial" panose="020B0604020202020204" pitchFamily="34" charset="0"/>
              <a:buChar char="•"/>
            </a:pPr>
            <a:endParaRPr lang="en-US" sz="2400" dirty="0">
              <a:solidFill>
                <a:srgbClr val="292929"/>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total number of failure mission outcomes is: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1</a:t>
            </a:r>
          </a:p>
          <a:p>
            <a:pPr marL="228600" indent="-228600" algn="l" rtl="0" eaLnBrk="1" latinLnBrk="0" hangingPunct="1">
              <a:spcBef>
                <a:spcPts val="1400"/>
              </a:spcBef>
              <a:spcAft>
                <a:spcPts val="0"/>
              </a:spcAft>
              <a:buClrTx/>
              <a:buSzPts val="2200"/>
              <a:buFont typeface="Arial" panose="020B0604020202020204" pitchFamily="34" charset="0"/>
              <a:buChar char="•"/>
            </a:pPr>
            <a:endParaRPr lang="en-US" sz="2400" dirty="0">
              <a:solidFill>
                <a:srgbClr val="292929"/>
              </a:solidFill>
              <a:latin typeface="Abadi" panose="020B0604020104020204" pitchFamily="34" charset="0"/>
            </a:endParaRPr>
          </a:p>
          <a:p>
            <a:pPr marL="228600" indent="-228600" algn="l" rtl="0" eaLnBrk="1" latinLnBrk="0" hangingPunct="1">
              <a:spcBef>
                <a:spcPts val="1400"/>
              </a:spcBef>
              <a:spcAft>
                <a:spcPts val="0"/>
              </a:spcAft>
              <a:buClrTx/>
              <a:buSzPts val="2200"/>
              <a:buFont typeface="Arial" panose="020B0604020202020204" pitchFamily="34" charset="0"/>
              <a:buChar char="•"/>
            </a:pPr>
            <a:r>
              <a:rPr lang="en-US" sz="2400" kern="1200" dirty="0">
                <a:solidFill>
                  <a:srgbClr val="292929"/>
                </a:solidFill>
                <a:effectLst/>
                <a:latin typeface="Abadi" panose="020B0604020104020204" pitchFamily="34" charset="0"/>
                <a:ea typeface="+mn-ea"/>
                <a:cs typeface="+mn-cs"/>
              </a:rPr>
              <a:t>The SQL Query used are (respectively):</a:t>
            </a:r>
          </a:p>
          <a:p>
            <a:pPr marL="0" indent="0" algn="l" rtl="0" eaLnBrk="1" latinLnBrk="0" hangingPunct="1">
              <a:spcBef>
                <a:spcPts val="1400"/>
              </a:spcBef>
              <a:spcAft>
                <a:spcPts val="0"/>
              </a:spcAft>
              <a:buClrTx/>
              <a:buSzPts val="220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Count</a:t>
            </a:r>
            <a:r>
              <a:rPr lang="en-US" sz="1800" b="1" dirty="0">
                <a:solidFill>
                  <a:srgbClr val="000080"/>
                </a:solidFill>
                <a:highlight>
                  <a:srgbClr val="F2F2F2"/>
                </a:highlight>
              </a:rPr>
              <a:t>(</a:t>
            </a:r>
            <a:r>
              <a:rPr lang="en-US" sz="1800" b="0" dirty="0" err="1">
                <a:solidFill>
                  <a:srgbClr val="000000"/>
                </a:solidFill>
                <a:highlight>
                  <a:srgbClr val="F2F2F2"/>
                </a:highlight>
              </a:rPr>
              <a:t>Mission_Outcome</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Mission_Outcome</a:t>
            </a:r>
            <a:r>
              <a:rPr lang="en-US" sz="1800" b="1" dirty="0">
                <a:solidFill>
                  <a:srgbClr val="000080"/>
                </a:solidFill>
                <a:highlight>
                  <a:srgbClr val="F2F2F2"/>
                </a:highlight>
              </a:rPr>
              <a:t>!=</a:t>
            </a:r>
            <a:r>
              <a:rPr lang="en-US" sz="1800" b="0" dirty="0">
                <a:solidFill>
                  <a:srgbClr val="808080"/>
                </a:solidFill>
                <a:highlight>
                  <a:srgbClr val="F2F2F2"/>
                </a:highlight>
              </a:rPr>
              <a:t>'Failure (in flight)’</a:t>
            </a:r>
          </a:p>
          <a:p>
            <a:pPr marL="0" indent="0" algn="l" rtl="0" eaLnBrk="1" latinLnBrk="0" hangingPunct="1">
              <a:spcBef>
                <a:spcPts val="1400"/>
              </a:spcBef>
              <a:spcAft>
                <a:spcPts val="0"/>
              </a:spcAft>
              <a:buClrTx/>
              <a:buSzPts val="2200"/>
              <a:buNone/>
            </a:pPr>
            <a:r>
              <a:rPr lang="en-US" sz="1800" b="1" dirty="0">
                <a:solidFill>
                  <a:srgbClr val="000080"/>
                </a:solidFill>
                <a:highlight>
                  <a:srgbClr val="FFFFFF"/>
                </a:highlight>
              </a:rPr>
              <a:t>%</a:t>
            </a:r>
            <a:r>
              <a:rPr lang="en-US" sz="1800" b="1" dirty="0" err="1">
                <a:solidFill>
                  <a:srgbClr val="0000FF"/>
                </a:solidFill>
                <a:highlight>
                  <a:srgbClr val="FFFFFF"/>
                </a:highlight>
              </a:rPr>
              <a:t>sql</a:t>
            </a:r>
            <a:r>
              <a:rPr lang="en-US" sz="1800" b="0" dirty="0">
                <a:solidFill>
                  <a:srgbClr val="000000"/>
                </a:solidFill>
                <a:highlight>
                  <a:srgbClr val="FFFFFF"/>
                </a:highlight>
              </a:rPr>
              <a:t> </a:t>
            </a:r>
            <a:r>
              <a:rPr lang="en-US" sz="1800" b="1" dirty="0">
                <a:solidFill>
                  <a:srgbClr val="0000FF"/>
                </a:solidFill>
                <a:highlight>
                  <a:srgbClr val="FFFFFF"/>
                </a:highlight>
              </a:rPr>
              <a:t>SELECT</a:t>
            </a:r>
            <a:r>
              <a:rPr lang="en-US" sz="1800" b="0" dirty="0">
                <a:solidFill>
                  <a:srgbClr val="000000"/>
                </a:solidFill>
                <a:highlight>
                  <a:srgbClr val="FFFFFF"/>
                </a:highlight>
              </a:rPr>
              <a:t> </a:t>
            </a:r>
            <a:r>
              <a:rPr lang="en-US" sz="1800" b="1" dirty="0">
                <a:solidFill>
                  <a:srgbClr val="0000FF"/>
                </a:solidFill>
                <a:highlight>
                  <a:srgbClr val="FFFFFF"/>
                </a:highlight>
              </a:rPr>
              <a:t>Count</a:t>
            </a:r>
            <a:r>
              <a:rPr lang="en-US" sz="1800" b="1" dirty="0">
                <a:solidFill>
                  <a:srgbClr val="000080"/>
                </a:solidFill>
                <a:highlight>
                  <a:srgbClr val="FFFFFF"/>
                </a:highlight>
              </a:rPr>
              <a:t>(</a:t>
            </a:r>
            <a:r>
              <a:rPr lang="en-US" sz="1800" b="0" dirty="0" err="1">
                <a:solidFill>
                  <a:srgbClr val="000000"/>
                </a:solidFill>
                <a:highlight>
                  <a:srgbClr val="FFFFFF"/>
                </a:highlight>
              </a:rPr>
              <a:t>Mission_Outcome</a:t>
            </a:r>
            <a:r>
              <a:rPr lang="en-US" sz="1800" b="1" dirty="0">
                <a:solidFill>
                  <a:srgbClr val="000080"/>
                </a:solidFill>
                <a:highlight>
                  <a:srgbClr val="FFFFFF"/>
                </a:highlight>
              </a:rPr>
              <a:t>)</a:t>
            </a:r>
            <a:r>
              <a:rPr lang="en-US" sz="1800" b="0" dirty="0">
                <a:solidFill>
                  <a:srgbClr val="000000"/>
                </a:solidFill>
                <a:highlight>
                  <a:srgbClr val="FFFFFF"/>
                </a:highlight>
              </a:rPr>
              <a:t> </a:t>
            </a:r>
            <a:r>
              <a:rPr lang="en-US" sz="1800" b="1" dirty="0">
                <a:solidFill>
                  <a:srgbClr val="0000FF"/>
                </a:solidFill>
                <a:highlight>
                  <a:srgbClr val="FFFFFF"/>
                </a:highlight>
              </a:rPr>
              <a:t>from</a:t>
            </a:r>
            <a:r>
              <a:rPr lang="en-US" sz="1800" b="0" dirty="0">
                <a:solidFill>
                  <a:srgbClr val="000000"/>
                </a:solidFill>
                <a:highlight>
                  <a:srgbClr val="FFFFFF"/>
                </a:highlight>
              </a:rPr>
              <a:t> SPACEXTABLE </a:t>
            </a:r>
            <a:r>
              <a:rPr lang="en-US" sz="1800" b="1" dirty="0">
                <a:solidFill>
                  <a:srgbClr val="0000FF"/>
                </a:solidFill>
                <a:highlight>
                  <a:srgbClr val="FFFFFF"/>
                </a:highlight>
              </a:rPr>
              <a:t>WHERE</a:t>
            </a:r>
            <a:r>
              <a:rPr lang="en-US" sz="1800" b="0" dirty="0">
                <a:solidFill>
                  <a:srgbClr val="000000"/>
                </a:solidFill>
                <a:highlight>
                  <a:srgbClr val="FFFFFF"/>
                </a:highlight>
              </a:rPr>
              <a:t> </a:t>
            </a:r>
            <a:r>
              <a:rPr lang="en-US" sz="1800" b="0" dirty="0" err="1">
                <a:solidFill>
                  <a:srgbClr val="000000"/>
                </a:solidFill>
                <a:highlight>
                  <a:srgbClr val="FFFFFF"/>
                </a:highlight>
              </a:rPr>
              <a:t>Mission_Outcome</a:t>
            </a:r>
            <a:r>
              <a:rPr lang="en-US" sz="1800" b="1" dirty="0">
                <a:solidFill>
                  <a:srgbClr val="000080"/>
                </a:solidFill>
                <a:highlight>
                  <a:srgbClr val="FFFFFF"/>
                </a:highlight>
              </a:rPr>
              <a:t>=</a:t>
            </a:r>
            <a:r>
              <a:rPr lang="en-US" sz="1800" b="0" dirty="0">
                <a:solidFill>
                  <a:srgbClr val="808080"/>
                </a:solidFill>
                <a:highlight>
                  <a:srgbClr val="FFFFFF"/>
                </a:highlight>
              </a:rPr>
              <a:t>'Failure (in flight)'</a:t>
            </a:r>
            <a:endParaRPr lang="en-US" sz="2400" kern="1200" dirty="0">
              <a:solidFill>
                <a:srgbClr val="292929"/>
              </a:solidFill>
              <a:effectLst/>
              <a:highlight>
                <a:srgbClr val="F2F2F2"/>
              </a:highlight>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28600" indent="-228600" algn="l" rtl="0" eaLnBrk="1" latinLnBrk="0" hangingPunct="1">
              <a:lnSpc>
                <a:spcPct val="90000"/>
              </a:lnSpc>
              <a:spcBef>
                <a:spcPts val="1400"/>
              </a:spcBef>
              <a:spcAft>
                <a:spcPts val="0"/>
              </a:spcAft>
              <a:buClrTx/>
              <a:buSzPts val="2200"/>
              <a:buFont typeface="Arial" panose="020B0604020202020204" pitchFamily="34" charset="0"/>
              <a:buChar char="•"/>
            </a:pPr>
            <a:r>
              <a:rPr lang="en-US" sz="1800" kern="1200" dirty="0">
                <a:solidFill>
                  <a:srgbClr val="292929"/>
                </a:solidFill>
                <a:effectLst/>
                <a:latin typeface="Abadi" panose="020B0604020104020204" pitchFamily="34" charset="0"/>
                <a:ea typeface="+mn-ea"/>
                <a:cs typeface="+mn-cs"/>
              </a:rPr>
              <a:t>The SQL Query used is:</a:t>
            </a:r>
          </a:p>
          <a:p>
            <a:pPr marL="228600" indent="-228600" algn="l" rtl="0" eaLnBrk="1" latinLnBrk="0" hangingPunct="1">
              <a:lnSpc>
                <a:spcPct val="90000"/>
              </a:lnSpc>
              <a:spcBef>
                <a:spcPts val="1400"/>
              </a:spcBef>
              <a:spcAft>
                <a:spcPts val="0"/>
              </a:spcAft>
              <a:buClrTx/>
              <a:buSzPts val="2200"/>
              <a:buFont typeface="Arial" panose="020B0604020202020204" pitchFamily="34" charset="0"/>
              <a:buChar char="•"/>
            </a:pPr>
            <a:endParaRPr lang="en-US" sz="1800" dirty="0">
              <a:solidFill>
                <a:srgbClr val="292929"/>
              </a:solidFill>
              <a:latin typeface="Abadi" panose="020B0604020104020204" pitchFamily="34" charset="0"/>
            </a:endParaRPr>
          </a:p>
          <a:p>
            <a:pPr marL="0" indent="0" algn="l" rtl="0" eaLnBrk="1" latinLnBrk="0" hangingPunct="1">
              <a:lnSpc>
                <a:spcPct val="90000"/>
              </a:lnSpc>
              <a:spcBef>
                <a:spcPts val="1400"/>
              </a:spcBef>
              <a:spcAft>
                <a:spcPts val="0"/>
              </a:spcAft>
              <a:buClrTx/>
              <a:buSzPts val="220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0" dirty="0" err="1">
                <a:solidFill>
                  <a:srgbClr val="000000"/>
                </a:solidFill>
                <a:highlight>
                  <a:srgbClr val="F2F2F2"/>
                </a:highlight>
              </a:rPr>
              <a:t>Booster_Version</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Booster_Version</a:t>
            </a:r>
            <a:r>
              <a:rPr lang="en-US" sz="1800" b="1" dirty="0">
                <a:solidFill>
                  <a:srgbClr val="000080"/>
                </a:solidFill>
                <a:highlight>
                  <a:srgbClr val="F2F2F2"/>
                </a:highlight>
              </a:rPr>
              <a:t>=(</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a:solidFill>
                  <a:srgbClr val="0000FF"/>
                </a:solidFill>
                <a:highlight>
                  <a:srgbClr val="F2F2F2"/>
                </a:highlight>
              </a:rPr>
              <a:t>MAX</a:t>
            </a:r>
            <a:r>
              <a:rPr lang="en-US" sz="1800" b="1" dirty="0">
                <a:solidFill>
                  <a:srgbClr val="000080"/>
                </a:solidFill>
                <a:highlight>
                  <a:srgbClr val="F2F2F2"/>
                </a:highlight>
              </a:rPr>
              <a:t>(</a:t>
            </a:r>
            <a:r>
              <a:rPr lang="en-US" sz="1800" b="0" dirty="0" err="1">
                <a:solidFill>
                  <a:srgbClr val="000000"/>
                </a:solidFill>
                <a:highlight>
                  <a:srgbClr val="F2F2F2"/>
                </a:highlight>
              </a:rPr>
              <a:t>Booster_Version</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80"/>
                </a:solidFill>
                <a:highlight>
                  <a:srgbClr val="F2F2F2"/>
                </a:highlight>
              </a:rPr>
              <a:t>)</a:t>
            </a:r>
            <a:endParaRPr lang="en-US" sz="1800" dirty="0">
              <a:effectLst/>
              <a:highlight>
                <a:srgbClr val="F2F2F2"/>
              </a:highlight>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117AE605-9FF9-CCE3-8262-7F3A2E5BF6E5}"/>
              </a:ext>
            </a:extLst>
          </p:cNvPr>
          <p:cNvGraphicFramePr>
            <a:graphicFrameLocks noGrp="1"/>
          </p:cNvGraphicFramePr>
          <p:nvPr>
            <p:extLst>
              <p:ext uri="{D42A27DB-BD31-4B8C-83A1-F6EECF244321}">
                <p14:modId xmlns:p14="http://schemas.microsoft.com/office/powerpoint/2010/main" val="2316534106"/>
              </p:ext>
            </p:extLst>
          </p:nvPr>
        </p:nvGraphicFramePr>
        <p:xfrm>
          <a:off x="9400572" y="2475390"/>
          <a:ext cx="2057400" cy="731520"/>
        </p:xfrm>
        <a:graphic>
          <a:graphicData uri="http://schemas.openxmlformats.org/drawingml/2006/table">
            <a:tbl>
              <a:tblPr>
                <a:tableStyleId>{3C2FFA5D-87B4-456A-9821-1D502468CF0F}</a:tableStyleId>
              </a:tblPr>
              <a:tblGrid>
                <a:gridCol w="2057400">
                  <a:extLst>
                    <a:ext uri="{9D8B030D-6E8A-4147-A177-3AD203B41FA5}">
                      <a16:colId xmlns:a16="http://schemas.microsoft.com/office/drawing/2014/main" val="1780972475"/>
                    </a:ext>
                  </a:extLst>
                </a:gridCol>
              </a:tblGrid>
              <a:tr h="0">
                <a:tc>
                  <a:txBody>
                    <a:bodyPr/>
                    <a:lstStyle/>
                    <a:p>
                      <a:pPr algn="r" fontAlgn="ctr"/>
                      <a:r>
                        <a:rPr lang="en-US" b="1">
                          <a:effectLst/>
                        </a:rPr>
                        <a:t>Booster_Version</a:t>
                      </a:r>
                    </a:p>
                  </a:txBody>
                  <a:tcPr anchor="ctr"/>
                </a:tc>
                <a:extLst>
                  <a:ext uri="{0D108BD9-81ED-4DB2-BD59-A6C34878D82A}">
                    <a16:rowId xmlns:a16="http://schemas.microsoft.com/office/drawing/2014/main" val="2989400462"/>
                  </a:ext>
                </a:extLst>
              </a:tr>
              <a:tr h="0">
                <a:tc>
                  <a:txBody>
                    <a:bodyPr/>
                    <a:lstStyle/>
                    <a:p>
                      <a:pPr algn="r" fontAlgn="ctr"/>
                      <a:r>
                        <a:rPr lang="en-US" dirty="0">
                          <a:effectLst/>
                        </a:rPr>
                        <a:t>F9 v1.1 B1018</a:t>
                      </a:r>
                    </a:p>
                  </a:txBody>
                  <a:tcPr anchor="ctr"/>
                </a:tc>
                <a:extLst>
                  <a:ext uri="{0D108BD9-81ED-4DB2-BD59-A6C34878D82A}">
                    <a16:rowId xmlns:a16="http://schemas.microsoft.com/office/drawing/2014/main" val="882508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228600" indent="-228600" algn="l" rtl="0" eaLnBrk="1" latinLnBrk="0" hangingPunct="1">
              <a:lnSpc>
                <a:spcPct val="90000"/>
              </a:lnSpc>
              <a:spcBef>
                <a:spcPts val="1400"/>
              </a:spcBef>
              <a:spcAft>
                <a:spcPts val="0"/>
              </a:spcAft>
              <a:buClrTx/>
              <a:buSzPts val="2200"/>
              <a:buFont typeface="Arial" panose="020B0604020202020204" pitchFamily="34" charset="0"/>
              <a:buChar char="•"/>
            </a:pPr>
            <a:r>
              <a:rPr lang="en-US" sz="1800" kern="1200" dirty="0">
                <a:solidFill>
                  <a:srgbClr val="292929"/>
                </a:solidFill>
                <a:effectLst/>
                <a:latin typeface="Abadi" panose="020B0604020104020204" pitchFamily="34" charset="0"/>
                <a:ea typeface="+mn-ea"/>
                <a:cs typeface="+mn-cs"/>
              </a:rPr>
              <a:t>The SQL Query used is:</a:t>
            </a:r>
          </a:p>
          <a:p>
            <a:pPr marL="0" indent="0" algn="l" rtl="0" eaLnBrk="1" latinLnBrk="0" hangingPunct="1">
              <a:lnSpc>
                <a:spcPct val="90000"/>
              </a:lnSpc>
              <a:spcBef>
                <a:spcPts val="1400"/>
              </a:spcBef>
              <a:spcAft>
                <a:spcPts val="0"/>
              </a:spcAft>
              <a:buClrTx/>
              <a:buSzPts val="2200"/>
              <a:buNone/>
            </a:pPr>
            <a:endParaRPr lang="en-US" sz="1800" dirty="0">
              <a:solidFill>
                <a:srgbClr val="292929"/>
              </a:solidFill>
              <a:latin typeface="Abadi" panose="020B0604020104020204" pitchFamily="34" charset="0"/>
            </a:endParaRPr>
          </a:p>
          <a:p>
            <a:pPr marL="0" indent="0">
              <a:spcBef>
                <a:spcPts val="1400"/>
              </a:spcBef>
              <a:buSzPts val="220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b="0" dirty="0">
                <a:solidFill>
                  <a:srgbClr val="000000"/>
                </a:solidFill>
                <a:highlight>
                  <a:srgbClr val="F2F2F2"/>
                </a:highlight>
              </a:rPr>
              <a:t> </a:t>
            </a:r>
            <a:r>
              <a:rPr lang="en-US" sz="1800" b="1" dirty="0">
                <a:solidFill>
                  <a:srgbClr val="0000FF"/>
                </a:solidFill>
                <a:highlight>
                  <a:srgbClr val="F2F2F2"/>
                </a:highlight>
              </a:rPr>
              <a:t>SELECT</a:t>
            </a:r>
            <a:r>
              <a:rPr lang="en-US" sz="1800" b="0" dirty="0">
                <a:solidFill>
                  <a:srgbClr val="000000"/>
                </a:solidFill>
                <a:highlight>
                  <a:srgbClr val="F2F2F2"/>
                </a:highlight>
              </a:rPr>
              <a:t> </a:t>
            </a:r>
            <a:r>
              <a:rPr lang="en-US" sz="1800" b="1" dirty="0" err="1">
                <a:solidFill>
                  <a:srgbClr val="0000FF"/>
                </a:solidFill>
                <a:highlight>
                  <a:srgbClr val="F2F2F2"/>
                </a:highlight>
              </a:rPr>
              <a:t>substr</a:t>
            </a:r>
            <a:r>
              <a:rPr lang="en-US" sz="1800" b="1" dirty="0">
                <a:solidFill>
                  <a:srgbClr val="000080"/>
                </a:solidFill>
                <a:highlight>
                  <a:srgbClr val="F2F2F2"/>
                </a:highlight>
              </a:rPr>
              <a:t>(</a:t>
            </a:r>
            <a:r>
              <a:rPr lang="en-US" sz="1800" b="0" dirty="0">
                <a:solidFill>
                  <a:srgbClr val="800080"/>
                </a:solidFill>
                <a:highlight>
                  <a:srgbClr val="F2F2F2"/>
                </a:highlight>
              </a:rPr>
              <a:t>Date</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0" dirty="0">
                <a:solidFill>
                  <a:srgbClr val="FF8000"/>
                </a:solidFill>
                <a:highlight>
                  <a:srgbClr val="F2F2F2"/>
                </a:highlight>
              </a:rPr>
              <a:t>6</a:t>
            </a:r>
            <a:r>
              <a:rPr lang="en-US" sz="1800" b="1" dirty="0">
                <a:solidFill>
                  <a:srgbClr val="000080"/>
                </a:solidFill>
                <a:highlight>
                  <a:srgbClr val="F2F2F2"/>
                </a:highlight>
              </a:rPr>
              <a:t>,</a:t>
            </a:r>
            <a:r>
              <a:rPr lang="en-US" sz="1800" b="0" dirty="0">
                <a:solidFill>
                  <a:srgbClr val="FF8000"/>
                </a:solidFill>
                <a:highlight>
                  <a:srgbClr val="F2F2F2"/>
                </a:highlight>
              </a:rPr>
              <a:t>2</a:t>
            </a:r>
            <a:r>
              <a:rPr lang="en-US" sz="1800" b="1" dirty="0">
                <a:solidFill>
                  <a:srgbClr val="000080"/>
                </a:solidFill>
                <a:highlight>
                  <a:srgbClr val="F2F2F2"/>
                </a:highlight>
              </a:rPr>
              <a:t>),</a:t>
            </a:r>
            <a:r>
              <a:rPr lang="en-US" sz="1800" b="0" dirty="0" err="1">
                <a:solidFill>
                  <a:srgbClr val="000000"/>
                </a:solidFill>
                <a:highlight>
                  <a:srgbClr val="F2F2F2"/>
                </a:highlight>
              </a:rPr>
              <a:t>Landing_Outcome</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0" dirty="0" err="1">
                <a:solidFill>
                  <a:srgbClr val="000000"/>
                </a:solidFill>
                <a:highlight>
                  <a:srgbClr val="F2F2F2"/>
                </a:highlight>
              </a:rPr>
              <a:t>Booster_Version</a:t>
            </a:r>
            <a:r>
              <a:rPr lang="en-US" sz="1800" b="1" dirty="0">
                <a:solidFill>
                  <a:srgbClr val="000080"/>
                </a:solidFill>
                <a:highlight>
                  <a:srgbClr val="F2F2F2"/>
                </a:highlight>
              </a:rPr>
              <a:t>,</a:t>
            </a:r>
            <a:r>
              <a:rPr lang="en-US" sz="1800" b="0" dirty="0">
                <a:solidFill>
                  <a:srgbClr val="000000"/>
                </a:solidFill>
                <a:highlight>
                  <a:srgbClr val="F2F2F2"/>
                </a:highlight>
              </a:rPr>
              <a:t> </a:t>
            </a:r>
            <a:r>
              <a:rPr lang="en-US" sz="1800" b="0" dirty="0" err="1">
                <a:solidFill>
                  <a:srgbClr val="000000"/>
                </a:solidFill>
                <a:highlight>
                  <a:srgbClr val="F2F2F2"/>
                </a:highlight>
              </a:rPr>
              <a:t>Launch_Site</a:t>
            </a:r>
            <a:r>
              <a:rPr lang="en-US" sz="1800" b="0" dirty="0">
                <a:solidFill>
                  <a:srgbClr val="000000"/>
                </a:solidFill>
                <a:highlight>
                  <a:srgbClr val="F2F2F2"/>
                </a:highlight>
              </a:rPr>
              <a:t> </a:t>
            </a:r>
            <a:r>
              <a:rPr lang="en-US" sz="1800" b="1" dirty="0">
                <a:solidFill>
                  <a:srgbClr val="0000FF"/>
                </a:solidFill>
                <a:highlight>
                  <a:srgbClr val="F2F2F2"/>
                </a:highlight>
              </a:rPr>
              <a:t>FROM</a:t>
            </a:r>
            <a:r>
              <a:rPr lang="en-US" sz="1800" b="0" dirty="0">
                <a:solidFill>
                  <a:srgbClr val="000000"/>
                </a:solidFill>
                <a:highlight>
                  <a:srgbClr val="F2F2F2"/>
                </a:highlight>
              </a:rPr>
              <a:t> SPACEXTABLE </a:t>
            </a:r>
            <a:r>
              <a:rPr lang="en-US" sz="1800" b="1" dirty="0">
                <a:solidFill>
                  <a:srgbClr val="0000FF"/>
                </a:solidFill>
                <a:highlight>
                  <a:srgbClr val="F2F2F2"/>
                </a:highlight>
              </a:rPr>
              <a:t>WHERE</a:t>
            </a:r>
            <a:r>
              <a:rPr lang="en-US" sz="1800" b="0" dirty="0">
                <a:solidFill>
                  <a:srgbClr val="000000"/>
                </a:solidFill>
                <a:highlight>
                  <a:srgbClr val="F2F2F2"/>
                </a:highlight>
              </a:rPr>
              <a:t> </a:t>
            </a:r>
            <a:r>
              <a:rPr lang="en-US" sz="1800" b="0" dirty="0" err="1">
                <a:solidFill>
                  <a:srgbClr val="000000"/>
                </a:solidFill>
                <a:highlight>
                  <a:srgbClr val="F2F2F2"/>
                </a:highlight>
              </a:rPr>
              <a:t>Landing_Outcome</a:t>
            </a:r>
            <a:r>
              <a:rPr lang="en-US" sz="1800" b="0" dirty="0">
                <a:solidFill>
                  <a:srgbClr val="000000"/>
                </a:solidFill>
                <a:highlight>
                  <a:srgbClr val="F2F2F2"/>
                </a:highlight>
              </a:rPr>
              <a:t> </a:t>
            </a:r>
            <a:r>
              <a:rPr lang="en-US" sz="1800" b="1" dirty="0">
                <a:solidFill>
                  <a:srgbClr val="000080"/>
                </a:solidFill>
                <a:highlight>
                  <a:srgbClr val="F2F2F2"/>
                </a:highlight>
              </a:rPr>
              <a:t>=</a:t>
            </a:r>
            <a:r>
              <a:rPr lang="en-US" sz="1800" b="0" dirty="0">
                <a:solidFill>
                  <a:srgbClr val="808080"/>
                </a:solidFill>
                <a:highlight>
                  <a:srgbClr val="F2F2F2"/>
                </a:highlight>
              </a:rPr>
              <a:t>'Failure (drone ship)'</a:t>
            </a:r>
            <a:r>
              <a:rPr lang="en-US" sz="1800" b="0" dirty="0">
                <a:solidFill>
                  <a:srgbClr val="000000"/>
                </a:solidFill>
                <a:highlight>
                  <a:srgbClr val="F2F2F2"/>
                </a:highlight>
              </a:rPr>
              <a:t> </a:t>
            </a:r>
            <a:r>
              <a:rPr lang="en-US" sz="1800" b="1" dirty="0">
                <a:solidFill>
                  <a:srgbClr val="0000FF"/>
                </a:solidFill>
                <a:highlight>
                  <a:srgbClr val="F2F2F2"/>
                </a:highlight>
              </a:rPr>
              <a:t>and</a:t>
            </a:r>
            <a:r>
              <a:rPr lang="en-US" sz="1800" b="0" dirty="0">
                <a:solidFill>
                  <a:srgbClr val="000000"/>
                </a:solidFill>
                <a:highlight>
                  <a:srgbClr val="F2F2F2"/>
                </a:highlight>
              </a:rPr>
              <a:t> </a:t>
            </a:r>
            <a:r>
              <a:rPr lang="en-US" sz="1800" b="1" dirty="0" err="1">
                <a:solidFill>
                  <a:srgbClr val="0000FF"/>
                </a:solidFill>
                <a:highlight>
                  <a:srgbClr val="F2F2F2"/>
                </a:highlight>
              </a:rPr>
              <a:t>substr</a:t>
            </a:r>
            <a:r>
              <a:rPr lang="en-US" sz="1800" b="1" dirty="0">
                <a:solidFill>
                  <a:srgbClr val="000080"/>
                </a:solidFill>
                <a:highlight>
                  <a:srgbClr val="F2F2F2"/>
                </a:highlight>
              </a:rPr>
              <a:t>(</a:t>
            </a:r>
            <a:r>
              <a:rPr lang="en-US" sz="1800" b="0" dirty="0">
                <a:solidFill>
                  <a:srgbClr val="800080"/>
                </a:solidFill>
                <a:highlight>
                  <a:srgbClr val="F2F2F2"/>
                </a:highlight>
              </a:rPr>
              <a:t>Date</a:t>
            </a:r>
            <a:r>
              <a:rPr lang="en-US" sz="1800" b="1" dirty="0">
                <a:solidFill>
                  <a:srgbClr val="000080"/>
                </a:solidFill>
                <a:highlight>
                  <a:srgbClr val="F2F2F2"/>
                </a:highlight>
              </a:rPr>
              <a:t>,</a:t>
            </a:r>
            <a:r>
              <a:rPr lang="en-US" sz="1800" b="0" dirty="0">
                <a:solidFill>
                  <a:srgbClr val="FF8000"/>
                </a:solidFill>
                <a:highlight>
                  <a:srgbClr val="F2F2F2"/>
                </a:highlight>
              </a:rPr>
              <a:t>0</a:t>
            </a:r>
            <a:r>
              <a:rPr lang="en-US" sz="1800" b="1" dirty="0">
                <a:solidFill>
                  <a:srgbClr val="000080"/>
                </a:solidFill>
                <a:highlight>
                  <a:srgbClr val="F2F2F2"/>
                </a:highlight>
              </a:rPr>
              <a:t>,</a:t>
            </a:r>
            <a:r>
              <a:rPr lang="en-US" sz="1800" b="0" dirty="0">
                <a:solidFill>
                  <a:srgbClr val="FF8000"/>
                </a:solidFill>
                <a:highlight>
                  <a:srgbClr val="F2F2F2"/>
                </a:highlight>
              </a:rPr>
              <a:t>5</a:t>
            </a:r>
            <a:r>
              <a:rPr lang="en-US" sz="1800" b="1" dirty="0">
                <a:solidFill>
                  <a:srgbClr val="000080"/>
                </a:solidFill>
                <a:highlight>
                  <a:srgbClr val="F2F2F2"/>
                </a:highlight>
              </a:rPr>
              <a:t>)=</a:t>
            </a:r>
            <a:r>
              <a:rPr lang="en-US" sz="1800" b="0" dirty="0">
                <a:solidFill>
                  <a:srgbClr val="808080"/>
                </a:solidFill>
                <a:highlight>
                  <a:srgbClr val="F2F2F2"/>
                </a:highlight>
              </a:rPr>
              <a:t>'2015'</a:t>
            </a:r>
            <a:endParaRPr lang="en-US" sz="1800" b="0" dirty="0">
              <a:solidFill>
                <a:srgbClr val="000000"/>
              </a:solidFill>
              <a:highlight>
                <a:srgbClr val="F2F2F2"/>
              </a:highlight>
            </a:endParaRPr>
          </a:p>
          <a:p>
            <a:pPr marL="0" indent="0" algn="l" rtl="0" eaLnBrk="1" latinLnBrk="0" hangingPunct="1">
              <a:lnSpc>
                <a:spcPct val="90000"/>
              </a:lnSpc>
              <a:spcBef>
                <a:spcPts val="1400"/>
              </a:spcBef>
              <a:spcAft>
                <a:spcPts val="0"/>
              </a:spcAft>
              <a:buClrTx/>
              <a:buSzPts val="2200"/>
              <a:buNone/>
            </a:pPr>
            <a:endParaRPr lang="en-US" sz="1800" dirty="0">
              <a:effectLst/>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8AFBEAF0-FABF-7748-62C8-8AD7C0EAC7AE}"/>
              </a:ext>
            </a:extLst>
          </p:cNvPr>
          <p:cNvGraphicFramePr>
            <a:graphicFrameLocks noGrp="1"/>
          </p:cNvGraphicFramePr>
          <p:nvPr>
            <p:extLst>
              <p:ext uri="{D42A27DB-BD31-4B8C-83A1-F6EECF244321}">
                <p14:modId xmlns:p14="http://schemas.microsoft.com/office/powerpoint/2010/main" val="3792215144"/>
              </p:ext>
            </p:extLst>
          </p:nvPr>
        </p:nvGraphicFramePr>
        <p:xfrm>
          <a:off x="838200" y="2880360"/>
          <a:ext cx="10515600" cy="1097280"/>
        </p:xfrm>
        <a:graphic>
          <a:graphicData uri="http://schemas.openxmlformats.org/drawingml/2006/table">
            <a:tbl>
              <a:tblPr>
                <a:tableStyleId>{3C2FFA5D-87B4-456A-9821-1D502468CF0F}</a:tableStyleId>
              </a:tblPr>
              <a:tblGrid>
                <a:gridCol w="2628900">
                  <a:extLst>
                    <a:ext uri="{9D8B030D-6E8A-4147-A177-3AD203B41FA5}">
                      <a16:colId xmlns:a16="http://schemas.microsoft.com/office/drawing/2014/main" val="2584780420"/>
                    </a:ext>
                  </a:extLst>
                </a:gridCol>
                <a:gridCol w="2628900">
                  <a:extLst>
                    <a:ext uri="{9D8B030D-6E8A-4147-A177-3AD203B41FA5}">
                      <a16:colId xmlns:a16="http://schemas.microsoft.com/office/drawing/2014/main" val="2917328687"/>
                    </a:ext>
                  </a:extLst>
                </a:gridCol>
                <a:gridCol w="2628900">
                  <a:extLst>
                    <a:ext uri="{9D8B030D-6E8A-4147-A177-3AD203B41FA5}">
                      <a16:colId xmlns:a16="http://schemas.microsoft.com/office/drawing/2014/main" val="2736973415"/>
                    </a:ext>
                  </a:extLst>
                </a:gridCol>
                <a:gridCol w="2628900">
                  <a:extLst>
                    <a:ext uri="{9D8B030D-6E8A-4147-A177-3AD203B41FA5}">
                      <a16:colId xmlns:a16="http://schemas.microsoft.com/office/drawing/2014/main" val="3279162611"/>
                    </a:ext>
                  </a:extLst>
                </a:gridCol>
              </a:tblGrid>
              <a:tr h="0">
                <a:tc>
                  <a:txBody>
                    <a:bodyPr/>
                    <a:lstStyle/>
                    <a:p>
                      <a:pPr algn="r" fontAlgn="ctr"/>
                      <a:r>
                        <a:rPr lang="en-US" b="1">
                          <a:effectLst/>
                        </a:rPr>
                        <a:t>substr(Date, 6,2)</a:t>
                      </a:r>
                    </a:p>
                  </a:txBody>
                  <a:tcPr anchor="ctr"/>
                </a:tc>
                <a:tc>
                  <a:txBody>
                    <a:bodyPr/>
                    <a:lstStyle/>
                    <a:p>
                      <a:pPr algn="r" fontAlgn="ctr"/>
                      <a:r>
                        <a:rPr lang="en-US" b="1">
                          <a:effectLst/>
                        </a:rPr>
                        <a:t>Landing_Outcome</a:t>
                      </a:r>
                    </a:p>
                  </a:txBody>
                  <a:tcPr anchor="ctr"/>
                </a:tc>
                <a:tc>
                  <a:txBody>
                    <a:bodyPr/>
                    <a:lstStyle/>
                    <a:p>
                      <a:pPr algn="r" fontAlgn="ctr"/>
                      <a:r>
                        <a:rPr lang="en-US" b="1">
                          <a:effectLst/>
                        </a:rPr>
                        <a:t>Booster_Version</a:t>
                      </a:r>
                    </a:p>
                  </a:txBody>
                  <a:tcPr anchor="ctr"/>
                </a:tc>
                <a:tc>
                  <a:txBody>
                    <a:bodyPr/>
                    <a:lstStyle/>
                    <a:p>
                      <a:pPr algn="r" fontAlgn="ctr"/>
                      <a:r>
                        <a:rPr lang="en-US" b="1">
                          <a:effectLst/>
                        </a:rPr>
                        <a:t>Launch_Site</a:t>
                      </a:r>
                    </a:p>
                  </a:txBody>
                  <a:tcPr anchor="ctr"/>
                </a:tc>
                <a:extLst>
                  <a:ext uri="{0D108BD9-81ED-4DB2-BD59-A6C34878D82A}">
                    <a16:rowId xmlns:a16="http://schemas.microsoft.com/office/drawing/2014/main" val="536622785"/>
                  </a:ext>
                </a:extLst>
              </a:tr>
              <a:tr h="0">
                <a:tc>
                  <a:txBody>
                    <a:bodyPr/>
                    <a:lstStyle/>
                    <a:p>
                      <a:pPr algn="r" fontAlgn="ctr"/>
                      <a:r>
                        <a:rPr lang="en-US">
                          <a:effectLst/>
                        </a:rPr>
                        <a:t>01</a:t>
                      </a:r>
                    </a:p>
                  </a:txBody>
                  <a:tcPr anchor="ctr"/>
                </a:tc>
                <a:tc>
                  <a:txBody>
                    <a:bodyPr/>
                    <a:lstStyle/>
                    <a:p>
                      <a:pPr algn="r" fontAlgn="ctr"/>
                      <a:r>
                        <a:rPr lang="en-US">
                          <a:effectLst/>
                        </a:rPr>
                        <a:t>Failure (drone ship)</a:t>
                      </a:r>
                    </a:p>
                  </a:txBody>
                  <a:tcPr anchor="ctr"/>
                </a:tc>
                <a:tc>
                  <a:txBody>
                    <a:bodyPr/>
                    <a:lstStyle/>
                    <a:p>
                      <a:pPr algn="r" fontAlgn="ctr"/>
                      <a:r>
                        <a:rPr lang="en-US">
                          <a:effectLst/>
                        </a:rPr>
                        <a:t>F9 v1.1 B1012</a:t>
                      </a:r>
                    </a:p>
                  </a:txBody>
                  <a:tcPr anchor="ctr"/>
                </a:tc>
                <a:tc>
                  <a:txBody>
                    <a:bodyPr/>
                    <a:lstStyle/>
                    <a:p>
                      <a:pPr algn="r" fontAlgn="ctr"/>
                      <a:r>
                        <a:rPr lang="en-US">
                          <a:effectLst/>
                        </a:rPr>
                        <a:t>CCAFS LC-40</a:t>
                      </a:r>
                    </a:p>
                  </a:txBody>
                  <a:tcPr anchor="ctr"/>
                </a:tc>
                <a:extLst>
                  <a:ext uri="{0D108BD9-81ED-4DB2-BD59-A6C34878D82A}">
                    <a16:rowId xmlns:a16="http://schemas.microsoft.com/office/drawing/2014/main" val="590909733"/>
                  </a:ext>
                </a:extLst>
              </a:tr>
              <a:tr h="0">
                <a:tc>
                  <a:txBody>
                    <a:bodyPr/>
                    <a:lstStyle/>
                    <a:p>
                      <a:pPr algn="r" fontAlgn="ctr"/>
                      <a:r>
                        <a:rPr lang="en-US">
                          <a:effectLst/>
                        </a:rPr>
                        <a:t>04</a:t>
                      </a:r>
                    </a:p>
                  </a:txBody>
                  <a:tcPr anchor="ctr"/>
                </a:tc>
                <a:tc>
                  <a:txBody>
                    <a:bodyPr/>
                    <a:lstStyle/>
                    <a:p>
                      <a:pPr algn="r" fontAlgn="ctr"/>
                      <a:r>
                        <a:rPr lang="en-US">
                          <a:effectLst/>
                        </a:rPr>
                        <a:t>Failure (drone ship)</a:t>
                      </a:r>
                    </a:p>
                  </a:txBody>
                  <a:tcPr anchor="ctr"/>
                </a:tc>
                <a:tc>
                  <a:txBody>
                    <a:bodyPr/>
                    <a:lstStyle/>
                    <a:p>
                      <a:pPr algn="r" fontAlgn="ctr"/>
                      <a:r>
                        <a:rPr lang="en-US">
                          <a:effectLst/>
                        </a:rPr>
                        <a:t>F9 v1.1 B1015</a:t>
                      </a:r>
                    </a:p>
                  </a:txBody>
                  <a:tcPr anchor="ctr"/>
                </a:tc>
                <a:tc>
                  <a:txBody>
                    <a:bodyPr/>
                    <a:lstStyle/>
                    <a:p>
                      <a:pPr algn="r" fontAlgn="ctr"/>
                      <a:r>
                        <a:rPr lang="en-US" dirty="0">
                          <a:effectLst/>
                        </a:rPr>
                        <a:t>CCAFS LC-40</a:t>
                      </a:r>
                    </a:p>
                  </a:txBody>
                  <a:tcPr anchor="ctr"/>
                </a:tc>
                <a:extLst>
                  <a:ext uri="{0D108BD9-81ED-4DB2-BD59-A6C34878D82A}">
                    <a16:rowId xmlns:a16="http://schemas.microsoft.com/office/drawing/2014/main" val="55370326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323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2179BB21-D426-C090-993D-3E640CD3D661}"/>
              </a:ext>
            </a:extLst>
          </p:cNvPr>
          <p:cNvGraphicFramePr>
            <a:graphicFrameLocks noGrp="1"/>
          </p:cNvGraphicFramePr>
          <p:nvPr>
            <p:extLst>
              <p:ext uri="{D42A27DB-BD31-4B8C-83A1-F6EECF244321}">
                <p14:modId xmlns:p14="http://schemas.microsoft.com/office/powerpoint/2010/main" val="3366356219"/>
              </p:ext>
            </p:extLst>
          </p:nvPr>
        </p:nvGraphicFramePr>
        <p:xfrm>
          <a:off x="6680200" y="1519586"/>
          <a:ext cx="5384799" cy="3451887"/>
        </p:xfrm>
        <a:graphic>
          <a:graphicData uri="http://schemas.openxmlformats.org/drawingml/2006/table">
            <a:tbl>
              <a:tblPr>
                <a:tableStyleId>{3C2FFA5D-87B4-456A-9821-1D502468CF0F}</a:tableStyleId>
              </a:tblPr>
              <a:tblGrid>
                <a:gridCol w="1794933">
                  <a:extLst>
                    <a:ext uri="{9D8B030D-6E8A-4147-A177-3AD203B41FA5}">
                      <a16:colId xmlns:a16="http://schemas.microsoft.com/office/drawing/2014/main" val="188067868"/>
                    </a:ext>
                  </a:extLst>
                </a:gridCol>
                <a:gridCol w="1794933">
                  <a:extLst>
                    <a:ext uri="{9D8B030D-6E8A-4147-A177-3AD203B41FA5}">
                      <a16:colId xmlns:a16="http://schemas.microsoft.com/office/drawing/2014/main" val="2266543441"/>
                    </a:ext>
                  </a:extLst>
                </a:gridCol>
                <a:gridCol w="1794933">
                  <a:extLst>
                    <a:ext uri="{9D8B030D-6E8A-4147-A177-3AD203B41FA5}">
                      <a16:colId xmlns:a16="http://schemas.microsoft.com/office/drawing/2014/main" val="333552246"/>
                    </a:ext>
                  </a:extLst>
                </a:gridCol>
              </a:tblGrid>
              <a:tr h="398789">
                <a:tc>
                  <a:txBody>
                    <a:bodyPr/>
                    <a:lstStyle/>
                    <a:p>
                      <a:pPr algn="r" fontAlgn="ctr"/>
                      <a:r>
                        <a:rPr lang="en-US" sz="1400" b="1" dirty="0">
                          <a:effectLst/>
                        </a:rPr>
                        <a:t>Date</a:t>
                      </a:r>
                    </a:p>
                  </a:txBody>
                  <a:tcPr anchor="ctr"/>
                </a:tc>
                <a:tc>
                  <a:txBody>
                    <a:bodyPr/>
                    <a:lstStyle/>
                    <a:p>
                      <a:pPr algn="r" fontAlgn="ctr"/>
                      <a:r>
                        <a:rPr lang="en-US" sz="1400" b="1">
                          <a:effectLst/>
                        </a:rPr>
                        <a:t>Landing_Outcome</a:t>
                      </a:r>
                    </a:p>
                  </a:txBody>
                  <a:tcPr anchor="ctr"/>
                </a:tc>
                <a:tc>
                  <a:txBody>
                    <a:bodyPr/>
                    <a:lstStyle/>
                    <a:p>
                      <a:pPr algn="r" fontAlgn="ctr"/>
                      <a:r>
                        <a:rPr lang="en-US" sz="1400" b="1">
                          <a:effectLst/>
                        </a:rPr>
                        <a:t>count(Landing_Outcome)</a:t>
                      </a:r>
                    </a:p>
                  </a:txBody>
                  <a:tcPr anchor="ctr"/>
                </a:tc>
                <a:extLst>
                  <a:ext uri="{0D108BD9-81ED-4DB2-BD59-A6C34878D82A}">
                    <a16:rowId xmlns:a16="http://schemas.microsoft.com/office/drawing/2014/main" val="3056691156"/>
                  </a:ext>
                </a:extLst>
              </a:tr>
              <a:tr h="234582">
                <a:tc>
                  <a:txBody>
                    <a:bodyPr/>
                    <a:lstStyle/>
                    <a:p>
                      <a:pPr algn="r" fontAlgn="ctr"/>
                      <a:r>
                        <a:rPr lang="en-US" sz="1400">
                          <a:effectLst/>
                        </a:rPr>
                        <a:t>2012-05-22</a:t>
                      </a:r>
                    </a:p>
                  </a:txBody>
                  <a:tcPr anchor="ctr"/>
                </a:tc>
                <a:tc>
                  <a:txBody>
                    <a:bodyPr/>
                    <a:lstStyle/>
                    <a:p>
                      <a:pPr algn="r" fontAlgn="ctr"/>
                      <a:r>
                        <a:rPr lang="en-US" sz="1400">
                          <a:effectLst/>
                        </a:rPr>
                        <a:t>No attempt</a:t>
                      </a:r>
                    </a:p>
                  </a:txBody>
                  <a:tcPr anchor="ctr"/>
                </a:tc>
                <a:tc>
                  <a:txBody>
                    <a:bodyPr/>
                    <a:lstStyle/>
                    <a:p>
                      <a:pPr algn="r" fontAlgn="ctr"/>
                      <a:r>
                        <a:rPr lang="en-US" sz="1400">
                          <a:effectLst/>
                        </a:rPr>
                        <a:t>10</a:t>
                      </a:r>
                    </a:p>
                  </a:txBody>
                  <a:tcPr anchor="ctr"/>
                </a:tc>
                <a:extLst>
                  <a:ext uri="{0D108BD9-81ED-4DB2-BD59-A6C34878D82A}">
                    <a16:rowId xmlns:a16="http://schemas.microsoft.com/office/drawing/2014/main" val="1144484113"/>
                  </a:ext>
                </a:extLst>
              </a:tr>
              <a:tr h="398789">
                <a:tc>
                  <a:txBody>
                    <a:bodyPr/>
                    <a:lstStyle/>
                    <a:p>
                      <a:pPr algn="r" fontAlgn="ctr"/>
                      <a:r>
                        <a:rPr lang="en-US" sz="1400">
                          <a:effectLst/>
                        </a:rPr>
                        <a:t>2016-04-08</a:t>
                      </a:r>
                    </a:p>
                  </a:txBody>
                  <a:tcPr anchor="ctr"/>
                </a:tc>
                <a:tc>
                  <a:txBody>
                    <a:bodyPr/>
                    <a:lstStyle/>
                    <a:p>
                      <a:pPr algn="r" fontAlgn="ctr"/>
                      <a:r>
                        <a:rPr lang="en-US" sz="1400" dirty="0">
                          <a:effectLst/>
                        </a:rPr>
                        <a:t>Success (drone ship)</a:t>
                      </a:r>
                    </a:p>
                  </a:txBody>
                  <a:tcPr anchor="ctr"/>
                </a:tc>
                <a:tc>
                  <a:txBody>
                    <a:bodyPr/>
                    <a:lstStyle/>
                    <a:p>
                      <a:pPr algn="r" fontAlgn="ctr"/>
                      <a:r>
                        <a:rPr lang="en-US" sz="1400" dirty="0">
                          <a:effectLst/>
                        </a:rPr>
                        <a:t>5</a:t>
                      </a:r>
                    </a:p>
                  </a:txBody>
                  <a:tcPr anchor="ctr"/>
                </a:tc>
                <a:extLst>
                  <a:ext uri="{0D108BD9-81ED-4DB2-BD59-A6C34878D82A}">
                    <a16:rowId xmlns:a16="http://schemas.microsoft.com/office/drawing/2014/main" val="919547442"/>
                  </a:ext>
                </a:extLst>
              </a:tr>
              <a:tr h="234582">
                <a:tc>
                  <a:txBody>
                    <a:bodyPr/>
                    <a:lstStyle/>
                    <a:p>
                      <a:pPr algn="r" fontAlgn="ctr"/>
                      <a:r>
                        <a:rPr lang="en-US" sz="1400">
                          <a:effectLst/>
                        </a:rPr>
                        <a:t>2015-01-10</a:t>
                      </a:r>
                    </a:p>
                  </a:txBody>
                  <a:tcPr anchor="ctr"/>
                </a:tc>
                <a:tc>
                  <a:txBody>
                    <a:bodyPr/>
                    <a:lstStyle/>
                    <a:p>
                      <a:pPr algn="r" fontAlgn="ctr"/>
                      <a:r>
                        <a:rPr lang="en-US" sz="1400">
                          <a:effectLst/>
                        </a:rPr>
                        <a:t>Failure (drone ship)</a:t>
                      </a:r>
                    </a:p>
                  </a:txBody>
                  <a:tcPr anchor="ctr"/>
                </a:tc>
                <a:tc>
                  <a:txBody>
                    <a:bodyPr/>
                    <a:lstStyle/>
                    <a:p>
                      <a:pPr algn="r" fontAlgn="ctr"/>
                      <a:r>
                        <a:rPr lang="en-US" sz="1400">
                          <a:effectLst/>
                        </a:rPr>
                        <a:t>5</a:t>
                      </a:r>
                    </a:p>
                  </a:txBody>
                  <a:tcPr anchor="ctr"/>
                </a:tc>
                <a:extLst>
                  <a:ext uri="{0D108BD9-81ED-4DB2-BD59-A6C34878D82A}">
                    <a16:rowId xmlns:a16="http://schemas.microsoft.com/office/drawing/2014/main" val="1718661420"/>
                  </a:ext>
                </a:extLst>
              </a:tr>
              <a:tr h="398789">
                <a:tc>
                  <a:txBody>
                    <a:bodyPr/>
                    <a:lstStyle/>
                    <a:p>
                      <a:pPr algn="r" fontAlgn="ctr"/>
                      <a:r>
                        <a:rPr lang="en-US" sz="1400">
                          <a:effectLst/>
                        </a:rPr>
                        <a:t>2015-12-22</a:t>
                      </a:r>
                    </a:p>
                  </a:txBody>
                  <a:tcPr anchor="ctr"/>
                </a:tc>
                <a:tc>
                  <a:txBody>
                    <a:bodyPr/>
                    <a:lstStyle/>
                    <a:p>
                      <a:pPr algn="r" fontAlgn="ctr"/>
                      <a:r>
                        <a:rPr lang="en-US" sz="1400">
                          <a:effectLst/>
                        </a:rPr>
                        <a:t>Success (ground pad)</a:t>
                      </a:r>
                    </a:p>
                  </a:txBody>
                  <a:tcPr anchor="ctr"/>
                </a:tc>
                <a:tc>
                  <a:txBody>
                    <a:bodyPr/>
                    <a:lstStyle/>
                    <a:p>
                      <a:pPr algn="r" fontAlgn="ctr"/>
                      <a:r>
                        <a:rPr lang="en-US" sz="1400">
                          <a:effectLst/>
                        </a:rPr>
                        <a:t>3</a:t>
                      </a:r>
                    </a:p>
                  </a:txBody>
                  <a:tcPr anchor="ctr"/>
                </a:tc>
                <a:extLst>
                  <a:ext uri="{0D108BD9-81ED-4DB2-BD59-A6C34878D82A}">
                    <a16:rowId xmlns:a16="http://schemas.microsoft.com/office/drawing/2014/main" val="2782255895"/>
                  </a:ext>
                </a:extLst>
              </a:tr>
              <a:tr h="234582">
                <a:tc>
                  <a:txBody>
                    <a:bodyPr/>
                    <a:lstStyle/>
                    <a:p>
                      <a:pPr algn="r" fontAlgn="ctr"/>
                      <a:r>
                        <a:rPr lang="en-US" sz="1400">
                          <a:effectLst/>
                        </a:rPr>
                        <a:t>2014-04-18</a:t>
                      </a:r>
                    </a:p>
                  </a:txBody>
                  <a:tcPr anchor="ctr"/>
                </a:tc>
                <a:tc>
                  <a:txBody>
                    <a:bodyPr/>
                    <a:lstStyle/>
                    <a:p>
                      <a:pPr algn="r" fontAlgn="ctr"/>
                      <a:r>
                        <a:rPr lang="en-US" sz="1400">
                          <a:effectLst/>
                        </a:rPr>
                        <a:t>Controlled (ocean)</a:t>
                      </a:r>
                    </a:p>
                  </a:txBody>
                  <a:tcPr anchor="ctr"/>
                </a:tc>
                <a:tc>
                  <a:txBody>
                    <a:bodyPr/>
                    <a:lstStyle/>
                    <a:p>
                      <a:pPr algn="r" fontAlgn="ctr"/>
                      <a:r>
                        <a:rPr lang="en-US" sz="1400">
                          <a:effectLst/>
                        </a:rPr>
                        <a:t>3</a:t>
                      </a:r>
                    </a:p>
                  </a:txBody>
                  <a:tcPr anchor="ctr"/>
                </a:tc>
                <a:extLst>
                  <a:ext uri="{0D108BD9-81ED-4DB2-BD59-A6C34878D82A}">
                    <a16:rowId xmlns:a16="http://schemas.microsoft.com/office/drawing/2014/main" val="798844588"/>
                  </a:ext>
                </a:extLst>
              </a:tr>
              <a:tr h="398789">
                <a:tc>
                  <a:txBody>
                    <a:bodyPr/>
                    <a:lstStyle/>
                    <a:p>
                      <a:pPr algn="r" fontAlgn="ctr"/>
                      <a:r>
                        <a:rPr lang="en-US" sz="1400">
                          <a:effectLst/>
                        </a:rPr>
                        <a:t>2013-09-29</a:t>
                      </a:r>
                    </a:p>
                  </a:txBody>
                  <a:tcPr anchor="ctr"/>
                </a:tc>
                <a:tc>
                  <a:txBody>
                    <a:bodyPr/>
                    <a:lstStyle/>
                    <a:p>
                      <a:pPr algn="r" fontAlgn="ctr"/>
                      <a:r>
                        <a:rPr lang="en-US" sz="1400">
                          <a:effectLst/>
                        </a:rPr>
                        <a:t>Uncontrolled (ocean)</a:t>
                      </a:r>
                    </a:p>
                  </a:txBody>
                  <a:tcPr anchor="ctr"/>
                </a:tc>
                <a:tc>
                  <a:txBody>
                    <a:bodyPr/>
                    <a:lstStyle/>
                    <a:p>
                      <a:pPr algn="r" fontAlgn="ctr"/>
                      <a:r>
                        <a:rPr lang="en-US" sz="1400">
                          <a:effectLst/>
                        </a:rPr>
                        <a:t>2</a:t>
                      </a:r>
                    </a:p>
                  </a:txBody>
                  <a:tcPr anchor="ctr"/>
                </a:tc>
                <a:extLst>
                  <a:ext uri="{0D108BD9-81ED-4DB2-BD59-A6C34878D82A}">
                    <a16:rowId xmlns:a16="http://schemas.microsoft.com/office/drawing/2014/main" val="3794649666"/>
                  </a:ext>
                </a:extLst>
              </a:tr>
              <a:tr h="234582">
                <a:tc>
                  <a:txBody>
                    <a:bodyPr/>
                    <a:lstStyle/>
                    <a:p>
                      <a:pPr algn="r" fontAlgn="ctr"/>
                      <a:r>
                        <a:rPr lang="en-US" sz="1400">
                          <a:effectLst/>
                        </a:rPr>
                        <a:t>2010-06-04</a:t>
                      </a:r>
                    </a:p>
                  </a:txBody>
                  <a:tcPr anchor="ctr"/>
                </a:tc>
                <a:tc>
                  <a:txBody>
                    <a:bodyPr/>
                    <a:lstStyle/>
                    <a:p>
                      <a:pPr algn="r" fontAlgn="ctr"/>
                      <a:r>
                        <a:rPr lang="en-US" sz="1400">
                          <a:effectLst/>
                        </a:rPr>
                        <a:t>Failure (parachute)</a:t>
                      </a:r>
                    </a:p>
                  </a:txBody>
                  <a:tcPr anchor="ctr"/>
                </a:tc>
                <a:tc>
                  <a:txBody>
                    <a:bodyPr/>
                    <a:lstStyle/>
                    <a:p>
                      <a:pPr algn="r" fontAlgn="ctr"/>
                      <a:r>
                        <a:rPr lang="en-US" sz="1400">
                          <a:effectLst/>
                        </a:rPr>
                        <a:t>2</a:t>
                      </a:r>
                    </a:p>
                  </a:txBody>
                  <a:tcPr anchor="ctr"/>
                </a:tc>
                <a:extLst>
                  <a:ext uri="{0D108BD9-81ED-4DB2-BD59-A6C34878D82A}">
                    <a16:rowId xmlns:a16="http://schemas.microsoft.com/office/drawing/2014/main" val="3003931460"/>
                  </a:ext>
                </a:extLst>
              </a:tr>
              <a:tr h="398789">
                <a:tc>
                  <a:txBody>
                    <a:bodyPr/>
                    <a:lstStyle/>
                    <a:p>
                      <a:pPr algn="r" fontAlgn="ctr"/>
                      <a:r>
                        <a:rPr lang="en-US" sz="1400">
                          <a:effectLst/>
                        </a:rPr>
                        <a:t>2015-06-28</a:t>
                      </a:r>
                    </a:p>
                  </a:txBody>
                  <a:tcPr anchor="ctr"/>
                </a:tc>
                <a:tc>
                  <a:txBody>
                    <a:bodyPr/>
                    <a:lstStyle/>
                    <a:p>
                      <a:pPr algn="r" fontAlgn="ctr"/>
                      <a:r>
                        <a:rPr lang="en-US" sz="1400">
                          <a:effectLst/>
                        </a:rPr>
                        <a:t>Precluded (drone ship)</a:t>
                      </a:r>
                    </a:p>
                  </a:txBody>
                  <a:tcPr anchor="ctr"/>
                </a:tc>
                <a:tc>
                  <a:txBody>
                    <a:bodyPr/>
                    <a:lstStyle/>
                    <a:p>
                      <a:pPr algn="r" fontAlgn="ctr"/>
                      <a:r>
                        <a:rPr lang="en-US" sz="1400" dirty="0">
                          <a:effectLst/>
                        </a:rPr>
                        <a:t>1</a:t>
                      </a:r>
                    </a:p>
                  </a:txBody>
                  <a:tcPr anchor="ctr"/>
                </a:tc>
                <a:extLst>
                  <a:ext uri="{0D108BD9-81ED-4DB2-BD59-A6C34878D82A}">
                    <a16:rowId xmlns:a16="http://schemas.microsoft.com/office/drawing/2014/main" val="1321851277"/>
                  </a:ext>
                </a:extLst>
              </a:tr>
            </a:tbl>
          </a:graphicData>
        </a:graphic>
      </p:graphicFrame>
      <p:sp>
        <p:nvSpPr>
          <p:cNvPr id="6" name="Content Placeholder 4">
            <a:extLst>
              <a:ext uri="{FF2B5EF4-FFF2-40B4-BE49-F238E27FC236}">
                <a16:creationId xmlns:a16="http://schemas.microsoft.com/office/drawing/2014/main" id="{F09F36F9-6145-E35C-62CC-1DA04D77DA6E}"/>
              </a:ext>
            </a:extLst>
          </p:cNvPr>
          <p:cNvSpPr txBox="1">
            <a:spLocks/>
          </p:cNvSpPr>
          <p:nvPr/>
        </p:nvSpPr>
        <p:spPr>
          <a:xfrm>
            <a:off x="861028" y="4403725"/>
            <a:ext cx="9095772"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buSzPts val="2200"/>
            </a:pPr>
            <a:r>
              <a:rPr lang="en-US" sz="1800" dirty="0">
                <a:solidFill>
                  <a:srgbClr val="292929"/>
                </a:solidFill>
                <a:latin typeface="Abadi" panose="020B0604020104020204" pitchFamily="34" charset="0"/>
              </a:rPr>
              <a:t>The SQL Query used is:</a:t>
            </a:r>
          </a:p>
          <a:p>
            <a:pPr>
              <a:spcBef>
                <a:spcPts val="1400"/>
              </a:spcBef>
              <a:buSzPts val="2200"/>
            </a:pPr>
            <a:endParaRPr lang="en-US" sz="1800" dirty="0">
              <a:solidFill>
                <a:srgbClr val="292929"/>
              </a:solidFill>
              <a:latin typeface="Abadi" panose="020B0604020104020204" pitchFamily="34" charset="0"/>
            </a:endParaRPr>
          </a:p>
          <a:p>
            <a:pPr marL="0" indent="0">
              <a:buFont typeface="Arial" panose="020B0604020202020204" pitchFamily="34" charset="0"/>
              <a:buNone/>
            </a:pPr>
            <a:r>
              <a:rPr lang="en-US" sz="1800" b="1" dirty="0">
                <a:solidFill>
                  <a:srgbClr val="000080"/>
                </a:solidFill>
                <a:highlight>
                  <a:srgbClr val="F2F2F2"/>
                </a:highlight>
              </a:rPr>
              <a:t>%</a:t>
            </a:r>
            <a:r>
              <a:rPr lang="en-US" sz="1800" b="1" dirty="0" err="1">
                <a:solidFill>
                  <a:srgbClr val="0000FF"/>
                </a:solidFill>
                <a:highlight>
                  <a:srgbClr val="F2F2F2"/>
                </a:highlight>
              </a:rPr>
              <a:t>sql</a:t>
            </a:r>
            <a:r>
              <a:rPr lang="en-US" sz="1800" dirty="0">
                <a:solidFill>
                  <a:srgbClr val="000000"/>
                </a:solidFill>
                <a:highlight>
                  <a:srgbClr val="F2F2F2"/>
                </a:highlight>
              </a:rPr>
              <a:t> </a:t>
            </a:r>
            <a:r>
              <a:rPr lang="en-US" sz="1800" b="1" dirty="0">
                <a:solidFill>
                  <a:srgbClr val="0000FF"/>
                </a:solidFill>
                <a:highlight>
                  <a:srgbClr val="F2F2F2"/>
                </a:highlight>
              </a:rPr>
              <a:t>SELECT</a:t>
            </a:r>
            <a:r>
              <a:rPr lang="en-US" sz="1800" dirty="0">
                <a:solidFill>
                  <a:srgbClr val="000000"/>
                </a:solidFill>
                <a:highlight>
                  <a:srgbClr val="F2F2F2"/>
                </a:highlight>
              </a:rPr>
              <a:t> </a:t>
            </a:r>
            <a:r>
              <a:rPr lang="en-US" sz="1800" dirty="0">
                <a:solidFill>
                  <a:srgbClr val="800080"/>
                </a:solidFill>
                <a:highlight>
                  <a:srgbClr val="F2F2F2"/>
                </a:highlight>
              </a:rPr>
              <a:t>Date</a:t>
            </a:r>
            <a:r>
              <a:rPr lang="en-US" sz="1800" b="1" dirty="0">
                <a:solidFill>
                  <a:srgbClr val="000080"/>
                </a:solidFill>
                <a:highlight>
                  <a:srgbClr val="F2F2F2"/>
                </a:highlight>
              </a:rPr>
              <a:t>,</a:t>
            </a:r>
            <a:r>
              <a:rPr lang="en-US" sz="1800" dirty="0">
                <a:solidFill>
                  <a:srgbClr val="000000"/>
                </a:solidFill>
                <a:highlight>
                  <a:srgbClr val="F2F2F2"/>
                </a:highlight>
              </a:rPr>
              <a:t> </a:t>
            </a:r>
            <a:r>
              <a:rPr lang="en-US" sz="1800" dirty="0" err="1">
                <a:solidFill>
                  <a:srgbClr val="000000"/>
                </a:solidFill>
                <a:highlight>
                  <a:srgbClr val="F2F2F2"/>
                </a:highlight>
              </a:rPr>
              <a:t>Landing_Outcome</a:t>
            </a:r>
            <a:r>
              <a:rPr lang="en-US" sz="1800" b="1" dirty="0">
                <a:solidFill>
                  <a:srgbClr val="000080"/>
                </a:solidFill>
                <a:highlight>
                  <a:srgbClr val="F2F2F2"/>
                </a:highlight>
              </a:rPr>
              <a:t>,</a:t>
            </a:r>
            <a:r>
              <a:rPr lang="en-US" sz="1800" dirty="0">
                <a:solidFill>
                  <a:srgbClr val="000000"/>
                </a:solidFill>
                <a:highlight>
                  <a:srgbClr val="F2F2F2"/>
                </a:highlight>
              </a:rPr>
              <a:t> </a:t>
            </a:r>
            <a:r>
              <a:rPr lang="en-US" sz="1800" b="1" dirty="0">
                <a:solidFill>
                  <a:srgbClr val="0000FF"/>
                </a:solidFill>
                <a:highlight>
                  <a:srgbClr val="F2F2F2"/>
                </a:highlight>
              </a:rPr>
              <a:t>count</a:t>
            </a:r>
            <a:r>
              <a:rPr lang="en-US" sz="1800" b="1" dirty="0">
                <a:solidFill>
                  <a:srgbClr val="000080"/>
                </a:solidFill>
                <a:highlight>
                  <a:srgbClr val="F2F2F2"/>
                </a:highlight>
              </a:rPr>
              <a:t>(</a:t>
            </a:r>
            <a:r>
              <a:rPr lang="en-US" sz="1800" dirty="0" err="1">
                <a:solidFill>
                  <a:srgbClr val="000000"/>
                </a:solidFill>
                <a:highlight>
                  <a:srgbClr val="F2F2F2"/>
                </a:highlight>
              </a:rPr>
              <a:t>Landing_Outcome</a:t>
            </a:r>
            <a:r>
              <a:rPr lang="en-US" sz="1800" b="1" dirty="0">
                <a:solidFill>
                  <a:srgbClr val="000080"/>
                </a:solidFill>
                <a:highlight>
                  <a:srgbClr val="F2F2F2"/>
                </a:highlight>
              </a:rPr>
              <a:t>)</a:t>
            </a:r>
            <a:r>
              <a:rPr lang="en-US" sz="1800" dirty="0">
                <a:solidFill>
                  <a:srgbClr val="000000"/>
                </a:solidFill>
                <a:highlight>
                  <a:srgbClr val="F2F2F2"/>
                </a:highlight>
              </a:rPr>
              <a:t> </a:t>
            </a:r>
            <a:r>
              <a:rPr lang="en-US" sz="1800" b="1" dirty="0">
                <a:solidFill>
                  <a:srgbClr val="0000FF"/>
                </a:solidFill>
                <a:highlight>
                  <a:srgbClr val="F2F2F2"/>
                </a:highlight>
              </a:rPr>
              <a:t>from</a:t>
            </a:r>
            <a:r>
              <a:rPr lang="en-US" sz="1800" dirty="0">
                <a:solidFill>
                  <a:srgbClr val="000000"/>
                </a:solidFill>
                <a:highlight>
                  <a:srgbClr val="F2F2F2"/>
                </a:highlight>
              </a:rPr>
              <a:t> SPACEXTABLE \</a:t>
            </a:r>
          </a:p>
          <a:p>
            <a:pPr marL="0" indent="0">
              <a:buFont typeface="Arial" panose="020B0604020202020204" pitchFamily="34" charset="0"/>
              <a:buNone/>
            </a:pPr>
            <a:r>
              <a:rPr lang="en-US" sz="1800" dirty="0">
                <a:solidFill>
                  <a:srgbClr val="000000"/>
                </a:solidFill>
                <a:highlight>
                  <a:srgbClr val="F2F2F2"/>
                </a:highlight>
              </a:rPr>
              <a:t>    </a:t>
            </a:r>
            <a:r>
              <a:rPr lang="en-US" sz="1800" b="1" dirty="0">
                <a:solidFill>
                  <a:srgbClr val="0000FF"/>
                </a:solidFill>
                <a:highlight>
                  <a:srgbClr val="F2F2F2"/>
                </a:highlight>
              </a:rPr>
              <a:t>WHERE</a:t>
            </a:r>
            <a:r>
              <a:rPr lang="en-US" sz="1800" dirty="0">
                <a:solidFill>
                  <a:srgbClr val="000000"/>
                </a:solidFill>
                <a:highlight>
                  <a:srgbClr val="F2F2F2"/>
                </a:highlight>
              </a:rPr>
              <a:t> </a:t>
            </a:r>
            <a:r>
              <a:rPr lang="en-US" sz="1800" dirty="0">
                <a:solidFill>
                  <a:srgbClr val="800080"/>
                </a:solidFill>
                <a:highlight>
                  <a:srgbClr val="F2F2F2"/>
                </a:highlight>
              </a:rPr>
              <a:t>Date</a:t>
            </a:r>
            <a:r>
              <a:rPr lang="en-US" sz="1800" dirty="0">
                <a:solidFill>
                  <a:srgbClr val="000000"/>
                </a:solidFill>
                <a:highlight>
                  <a:srgbClr val="F2F2F2"/>
                </a:highlight>
              </a:rPr>
              <a:t> </a:t>
            </a:r>
            <a:r>
              <a:rPr lang="en-US" sz="1800" b="1" dirty="0">
                <a:solidFill>
                  <a:srgbClr val="0000FF"/>
                </a:solidFill>
                <a:highlight>
                  <a:srgbClr val="F2F2F2"/>
                </a:highlight>
              </a:rPr>
              <a:t>BETWEEN</a:t>
            </a:r>
            <a:r>
              <a:rPr lang="en-US" sz="1800" dirty="0">
                <a:solidFill>
                  <a:srgbClr val="000000"/>
                </a:solidFill>
                <a:highlight>
                  <a:srgbClr val="F2F2F2"/>
                </a:highlight>
              </a:rPr>
              <a:t> </a:t>
            </a:r>
            <a:r>
              <a:rPr lang="en-US" sz="1800" dirty="0">
                <a:solidFill>
                  <a:srgbClr val="808080"/>
                </a:solidFill>
                <a:highlight>
                  <a:srgbClr val="F2F2F2"/>
                </a:highlight>
              </a:rPr>
              <a:t>'2010-06-04'</a:t>
            </a:r>
            <a:r>
              <a:rPr lang="en-US" sz="1800" dirty="0">
                <a:solidFill>
                  <a:srgbClr val="000000"/>
                </a:solidFill>
                <a:highlight>
                  <a:srgbClr val="F2F2F2"/>
                </a:highlight>
              </a:rPr>
              <a:t> </a:t>
            </a:r>
            <a:r>
              <a:rPr lang="en-US" sz="1800" b="1" dirty="0">
                <a:solidFill>
                  <a:srgbClr val="0000FF"/>
                </a:solidFill>
                <a:highlight>
                  <a:srgbClr val="F2F2F2"/>
                </a:highlight>
              </a:rPr>
              <a:t>and</a:t>
            </a:r>
            <a:r>
              <a:rPr lang="en-US" sz="1800" dirty="0">
                <a:solidFill>
                  <a:srgbClr val="000000"/>
                </a:solidFill>
                <a:highlight>
                  <a:srgbClr val="F2F2F2"/>
                </a:highlight>
              </a:rPr>
              <a:t> </a:t>
            </a:r>
            <a:r>
              <a:rPr lang="en-US" sz="1800" dirty="0">
                <a:solidFill>
                  <a:srgbClr val="808080"/>
                </a:solidFill>
                <a:highlight>
                  <a:srgbClr val="F2F2F2"/>
                </a:highlight>
              </a:rPr>
              <a:t>'2017-03-20'</a:t>
            </a:r>
            <a:r>
              <a:rPr lang="en-US" sz="1800" dirty="0">
                <a:solidFill>
                  <a:srgbClr val="000000"/>
                </a:solidFill>
                <a:highlight>
                  <a:srgbClr val="F2F2F2"/>
                </a:highlight>
              </a:rPr>
              <a:t> \</a:t>
            </a:r>
          </a:p>
          <a:p>
            <a:pPr marL="0" indent="0">
              <a:buFont typeface="Arial" panose="020B0604020202020204" pitchFamily="34" charset="0"/>
              <a:buNone/>
            </a:pPr>
            <a:r>
              <a:rPr lang="en-US" sz="1800" dirty="0">
                <a:solidFill>
                  <a:srgbClr val="000000"/>
                </a:solidFill>
                <a:highlight>
                  <a:srgbClr val="F2F2F2"/>
                </a:highlight>
              </a:rPr>
              <a:t>    </a:t>
            </a:r>
            <a:r>
              <a:rPr lang="en-US" sz="1800" b="1" dirty="0">
                <a:solidFill>
                  <a:srgbClr val="0000FF"/>
                </a:solidFill>
                <a:highlight>
                  <a:srgbClr val="F2F2F2"/>
                </a:highlight>
              </a:rPr>
              <a:t>GROUP</a:t>
            </a:r>
            <a:r>
              <a:rPr lang="en-US" sz="1800" dirty="0">
                <a:solidFill>
                  <a:srgbClr val="000000"/>
                </a:solidFill>
                <a:highlight>
                  <a:srgbClr val="F2F2F2"/>
                </a:highlight>
              </a:rPr>
              <a:t> </a:t>
            </a:r>
            <a:r>
              <a:rPr lang="en-US" sz="1800" b="1" dirty="0">
                <a:solidFill>
                  <a:srgbClr val="0000FF"/>
                </a:solidFill>
                <a:highlight>
                  <a:srgbClr val="F2F2F2"/>
                </a:highlight>
              </a:rPr>
              <a:t>BY</a:t>
            </a:r>
            <a:r>
              <a:rPr lang="en-US" sz="1800" dirty="0">
                <a:solidFill>
                  <a:srgbClr val="000000"/>
                </a:solidFill>
                <a:highlight>
                  <a:srgbClr val="F2F2F2"/>
                </a:highlight>
              </a:rPr>
              <a:t> </a:t>
            </a:r>
            <a:r>
              <a:rPr lang="en-US" sz="1800" dirty="0" err="1">
                <a:solidFill>
                  <a:srgbClr val="000000"/>
                </a:solidFill>
                <a:highlight>
                  <a:srgbClr val="F2F2F2"/>
                </a:highlight>
              </a:rPr>
              <a:t>Landing_Outcome</a:t>
            </a:r>
            <a:r>
              <a:rPr lang="en-US" sz="1800" dirty="0">
                <a:solidFill>
                  <a:srgbClr val="000000"/>
                </a:solidFill>
                <a:highlight>
                  <a:srgbClr val="F2F2F2"/>
                </a:highlight>
              </a:rPr>
              <a:t> \</a:t>
            </a:r>
          </a:p>
          <a:p>
            <a:pPr marL="0" indent="0">
              <a:buFont typeface="Arial" panose="020B0604020202020204" pitchFamily="34" charset="0"/>
              <a:buNone/>
            </a:pPr>
            <a:r>
              <a:rPr lang="en-US" sz="1800" dirty="0">
                <a:solidFill>
                  <a:srgbClr val="000000"/>
                </a:solidFill>
                <a:highlight>
                  <a:srgbClr val="F2F2F2"/>
                </a:highlight>
              </a:rPr>
              <a:t>    </a:t>
            </a:r>
            <a:r>
              <a:rPr lang="en-US" sz="1800" b="1" dirty="0">
                <a:solidFill>
                  <a:srgbClr val="0000FF"/>
                </a:solidFill>
                <a:highlight>
                  <a:srgbClr val="F2F2F2"/>
                </a:highlight>
              </a:rPr>
              <a:t>ORDER</a:t>
            </a:r>
            <a:r>
              <a:rPr lang="en-US" sz="1800" dirty="0">
                <a:solidFill>
                  <a:srgbClr val="000000"/>
                </a:solidFill>
                <a:highlight>
                  <a:srgbClr val="F2F2F2"/>
                </a:highlight>
              </a:rPr>
              <a:t> </a:t>
            </a:r>
            <a:r>
              <a:rPr lang="en-US" sz="1800" b="1" dirty="0">
                <a:solidFill>
                  <a:srgbClr val="0000FF"/>
                </a:solidFill>
                <a:highlight>
                  <a:srgbClr val="F2F2F2"/>
                </a:highlight>
              </a:rPr>
              <a:t>by</a:t>
            </a:r>
            <a:r>
              <a:rPr lang="en-US" sz="1800" dirty="0">
                <a:solidFill>
                  <a:srgbClr val="000000"/>
                </a:solidFill>
                <a:highlight>
                  <a:srgbClr val="F2F2F2"/>
                </a:highlight>
              </a:rPr>
              <a:t> </a:t>
            </a:r>
            <a:r>
              <a:rPr lang="en-US" sz="1800" b="1" dirty="0">
                <a:solidFill>
                  <a:srgbClr val="0000FF"/>
                </a:solidFill>
                <a:highlight>
                  <a:srgbClr val="F2F2F2"/>
                </a:highlight>
              </a:rPr>
              <a:t>count</a:t>
            </a:r>
            <a:r>
              <a:rPr lang="en-US" sz="1800" b="1" dirty="0">
                <a:solidFill>
                  <a:srgbClr val="000080"/>
                </a:solidFill>
                <a:highlight>
                  <a:srgbClr val="F2F2F2"/>
                </a:highlight>
              </a:rPr>
              <a:t>(</a:t>
            </a:r>
            <a:r>
              <a:rPr lang="en-US" sz="1800" dirty="0" err="1">
                <a:solidFill>
                  <a:srgbClr val="000000"/>
                </a:solidFill>
                <a:highlight>
                  <a:srgbClr val="F2F2F2"/>
                </a:highlight>
              </a:rPr>
              <a:t>Landing_Outcome</a:t>
            </a:r>
            <a:r>
              <a:rPr lang="en-US" sz="1800" b="1" dirty="0">
                <a:solidFill>
                  <a:srgbClr val="000080"/>
                </a:solidFill>
                <a:highlight>
                  <a:srgbClr val="F2F2F2"/>
                </a:highlight>
              </a:rPr>
              <a:t>)</a:t>
            </a:r>
            <a:r>
              <a:rPr lang="en-US" sz="1800" dirty="0">
                <a:solidFill>
                  <a:srgbClr val="000000"/>
                </a:solidFill>
                <a:highlight>
                  <a:srgbClr val="F2F2F2"/>
                </a:highlight>
              </a:rPr>
              <a:t> </a:t>
            </a:r>
            <a:r>
              <a:rPr lang="en-US" sz="1800" b="1" dirty="0">
                <a:solidFill>
                  <a:srgbClr val="0000FF"/>
                </a:solidFill>
                <a:highlight>
                  <a:srgbClr val="F2F2F2"/>
                </a:highlight>
              </a:rPr>
              <a:t>DESC</a:t>
            </a:r>
            <a:r>
              <a:rPr lang="en-US" sz="1800" dirty="0">
                <a:solidFill>
                  <a:srgbClr val="000000"/>
                </a:solidFill>
                <a:highlight>
                  <a:srgbClr val="F2F2F2"/>
                </a:highlight>
              </a:rPr>
              <a:t> </a:t>
            </a:r>
            <a:endParaRPr lang="en-US" sz="1800" dirty="0">
              <a:highlight>
                <a:srgbClr val="F2F2F2"/>
              </a:highligh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Following map shows all the launch site locations on the map</a:t>
            </a:r>
          </a:p>
          <a:p>
            <a:pPr>
              <a:lnSpc>
                <a:spcPct val="100000"/>
              </a:lnSpc>
              <a:spcBef>
                <a:spcPts val="1400"/>
              </a:spcBef>
            </a:pPr>
            <a:r>
              <a:rPr lang="en-US" sz="2200" dirty="0">
                <a:solidFill>
                  <a:schemeClr val="accent3">
                    <a:lumMod val="25000"/>
                  </a:schemeClr>
                </a:solidFill>
                <a:latin typeface="Abadi"/>
              </a:rPr>
              <a:t>We see that:</a:t>
            </a:r>
          </a:p>
          <a:p>
            <a:pPr lvl="1">
              <a:lnSpc>
                <a:spcPct val="100000"/>
              </a:lnSpc>
              <a:spcBef>
                <a:spcPts val="1400"/>
              </a:spcBef>
            </a:pPr>
            <a:r>
              <a:rPr lang="en-US" sz="1800" dirty="0">
                <a:solidFill>
                  <a:schemeClr val="accent3">
                    <a:lumMod val="25000"/>
                  </a:schemeClr>
                </a:solidFill>
                <a:latin typeface="Abadi"/>
              </a:rPr>
              <a:t>all the launch sites are in the US</a:t>
            </a:r>
          </a:p>
          <a:p>
            <a:pPr lvl="1">
              <a:lnSpc>
                <a:spcPct val="100000"/>
              </a:lnSpc>
              <a:spcBef>
                <a:spcPts val="1400"/>
              </a:spcBef>
            </a:pPr>
            <a:r>
              <a:rPr lang="en-US" sz="1800" dirty="0">
                <a:solidFill>
                  <a:schemeClr val="accent3">
                    <a:lumMod val="25000"/>
                  </a:schemeClr>
                </a:solidFill>
                <a:latin typeface="Abadi"/>
              </a:rPr>
              <a:t>They are near the coastline (east and west)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Picture 7">
            <a:extLst>
              <a:ext uri="{FF2B5EF4-FFF2-40B4-BE49-F238E27FC236}">
                <a16:creationId xmlns:a16="http://schemas.microsoft.com/office/drawing/2014/main" id="{CDEA43C7-F273-87B9-9FCA-F5FCF4354A38}"/>
              </a:ext>
            </a:extLst>
          </p:cNvPr>
          <p:cNvPicPr>
            <a:picLocks noChangeAspect="1"/>
          </p:cNvPicPr>
          <p:nvPr/>
        </p:nvPicPr>
        <p:blipFill>
          <a:blip r:embed="rId3"/>
          <a:stretch>
            <a:fillRect/>
          </a:stretch>
        </p:blipFill>
        <p:spPr>
          <a:xfrm>
            <a:off x="435855" y="3698666"/>
            <a:ext cx="11183911" cy="29912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70404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We can see the different launch outcomes of each site by clicking on it as see below</a:t>
            </a:r>
          </a:p>
          <a:p>
            <a:pPr>
              <a:lnSpc>
                <a:spcPct val="100000"/>
              </a:lnSpc>
              <a:spcBef>
                <a:spcPts val="1400"/>
              </a:spcBef>
            </a:pPr>
            <a:r>
              <a:rPr lang="en-US" sz="2200" dirty="0">
                <a:solidFill>
                  <a:schemeClr val="accent3">
                    <a:lumMod val="25000"/>
                  </a:schemeClr>
                </a:solidFill>
                <a:latin typeface="Abadi"/>
                <a:ea typeface="+mn-lt"/>
                <a:cs typeface="+mn-lt"/>
              </a:rPr>
              <a:t>We can zoom in to the details of 4 launch sites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Site</a:t>
            </a:r>
          </a:p>
        </p:txBody>
      </p:sp>
      <p:pic>
        <p:nvPicPr>
          <p:cNvPr id="4" name="Picture 3">
            <a:extLst>
              <a:ext uri="{FF2B5EF4-FFF2-40B4-BE49-F238E27FC236}">
                <a16:creationId xmlns:a16="http://schemas.microsoft.com/office/drawing/2014/main" id="{B0ABB4B9-17FA-DC88-6711-50B5AA5788B0}"/>
              </a:ext>
            </a:extLst>
          </p:cNvPr>
          <p:cNvPicPr>
            <a:picLocks noChangeAspect="1"/>
          </p:cNvPicPr>
          <p:nvPr/>
        </p:nvPicPr>
        <p:blipFill>
          <a:blip r:embed="rId3"/>
          <a:stretch>
            <a:fillRect/>
          </a:stretch>
        </p:blipFill>
        <p:spPr>
          <a:xfrm>
            <a:off x="6928510" y="4762208"/>
            <a:ext cx="2200582" cy="2095792"/>
          </a:xfrm>
          <a:prstGeom prst="rect">
            <a:avLst/>
          </a:prstGeom>
        </p:spPr>
      </p:pic>
      <p:pic>
        <p:nvPicPr>
          <p:cNvPr id="7" name="Picture 6">
            <a:extLst>
              <a:ext uri="{FF2B5EF4-FFF2-40B4-BE49-F238E27FC236}">
                <a16:creationId xmlns:a16="http://schemas.microsoft.com/office/drawing/2014/main" id="{04BBEACA-4DB5-6199-790E-A919C08434FD}"/>
              </a:ext>
            </a:extLst>
          </p:cNvPr>
          <p:cNvPicPr>
            <a:picLocks noChangeAspect="1"/>
          </p:cNvPicPr>
          <p:nvPr/>
        </p:nvPicPr>
        <p:blipFill>
          <a:blip r:embed="rId4"/>
          <a:stretch>
            <a:fillRect/>
          </a:stretch>
        </p:blipFill>
        <p:spPr>
          <a:xfrm>
            <a:off x="9158097" y="0"/>
            <a:ext cx="2947608" cy="3024235"/>
          </a:xfrm>
          <a:prstGeom prst="rect">
            <a:avLst/>
          </a:prstGeom>
        </p:spPr>
      </p:pic>
      <p:pic>
        <p:nvPicPr>
          <p:cNvPr id="10" name="Picture 9">
            <a:extLst>
              <a:ext uri="{FF2B5EF4-FFF2-40B4-BE49-F238E27FC236}">
                <a16:creationId xmlns:a16="http://schemas.microsoft.com/office/drawing/2014/main" id="{26BF2EE5-C49F-3F3A-01D1-E86A2E720991}"/>
              </a:ext>
            </a:extLst>
          </p:cNvPr>
          <p:cNvPicPr>
            <a:picLocks noChangeAspect="1"/>
          </p:cNvPicPr>
          <p:nvPr/>
        </p:nvPicPr>
        <p:blipFill>
          <a:blip r:embed="rId5"/>
          <a:stretch>
            <a:fillRect/>
          </a:stretch>
        </p:blipFill>
        <p:spPr>
          <a:xfrm>
            <a:off x="9390701" y="3369527"/>
            <a:ext cx="2715004" cy="2524477"/>
          </a:xfrm>
          <a:prstGeom prst="rect">
            <a:avLst/>
          </a:prstGeom>
        </p:spPr>
      </p:pic>
      <p:pic>
        <p:nvPicPr>
          <p:cNvPr id="12" name="Picture 11">
            <a:extLst>
              <a:ext uri="{FF2B5EF4-FFF2-40B4-BE49-F238E27FC236}">
                <a16:creationId xmlns:a16="http://schemas.microsoft.com/office/drawing/2014/main" id="{38820357-8582-DCEA-0460-D75BBE4260E6}"/>
              </a:ext>
            </a:extLst>
          </p:cNvPr>
          <p:cNvPicPr>
            <a:picLocks noChangeAspect="1"/>
          </p:cNvPicPr>
          <p:nvPr/>
        </p:nvPicPr>
        <p:blipFill>
          <a:blip r:embed="rId6"/>
          <a:stretch>
            <a:fillRect/>
          </a:stretch>
        </p:blipFill>
        <p:spPr>
          <a:xfrm>
            <a:off x="7352872" y="2858695"/>
            <a:ext cx="1819529" cy="1752845"/>
          </a:xfrm>
          <a:prstGeom prst="rect">
            <a:avLst/>
          </a:prstGeom>
        </p:spPr>
      </p:pic>
      <p:pic>
        <p:nvPicPr>
          <p:cNvPr id="14" name="Picture 13">
            <a:extLst>
              <a:ext uri="{FF2B5EF4-FFF2-40B4-BE49-F238E27FC236}">
                <a16:creationId xmlns:a16="http://schemas.microsoft.com/office/drawing/2014/main" id="{19F4EE19-06D3-B333-0869-3C2C64B71CEE}"/>
              </a:ext>
            </a:extLst>
          </p:cNvPr>
          <p:cNvPicPr>
            <a:picLocks noChangeAspect="1"/>
          </p:cNvPicPr>
          <p:nvPr/>
        </p:nvPicPr>
        <p:blipFill>
          <a:blip r:embed="rId7"/>
          <a:stretch>
            <a:fillRect/>
          </a:stretch>
        </p:blipFill>
        <p:spPr>
          <a:xfrm>
            <a:off x="298770" y="4412162"/>
            <a:ext cx="5839640" cy="210531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0DDD29-09CB-0940-F836-74B72D56AC22}"/>
              </a:ext>
            </a:extLst>
          </p:cNvPr>
          <p:cNvPicPr>
            <a:picLocks noChangeAspect="1"/>
          </p:cNvPicPr>
          <p:nvPr/>
        </p:nvPicPr>
        <p:blipFill>
          <a:blip r:embed="rId3"/>
          <a:stretch>
            <a:fillRect/>
          </a:stretch>
        </p:blipFill>
        <p:spPr>
          <a:xfrm>
            <a:off x="-198940" y="4655549"/>
            <a:ext cx="12390940" cy="16638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1040283" cy="4314825"/>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Each launch site requires some facilities to be nearby such as Coastline, Railways and Highways.</a:t>
            </a:r>
          </a:p>
          <a:p>
            <a:pPr>
              <a:lnSpc>
                <a:spcPct val="100000"/>
              </a:lnSpc>
              <a:spcBef>
                <a:spcPts val="1400"/>
              </a:spcBef>
            </a:pPr>
            <a:r>
              <a:rPr lang="en-US" sz="2400" dirty="0">
                <a:solidFill>
                  <a:schemeClr val="accent3">
                    <a:lumMod val="25000"/>
                  </a:schemeClr>
                </a:solidFill>
                <a:latin typeface="Abadi"/>
              </a:rPr>
              <a:t>We explored the CCAFS SLC-40 site and found the following distances:</a:t>
            </a:r>
          </a:p>
          <a:p>
            <a:pPr lvl="1">
              <a:lnSpc>
                <a:spcPct val="100000"/>
              </a:lnSpc>
              <a:spcBef>
                <a:spcPts val="1400"/>
              </a:spcBef>
            </a:pPr>
            <a:r>
              <a:rPr lang="en-US" sz="1800" dirty="0">
                <a:solidFill>
                  <a:schemeClr val="accent3">
                    <a:lumMod val="25000"/>
                  </a:schemeClr>
                </a:solidFill>
                <a:latin typeface="Abadi"/>
              </a:rPr>
              <a:t>Coastline: 0.88 KM</a:t>
            </a:r>
          </a:p>
          <a:p>
            <a:pPr lvl="1">
              <a:lnSpc>
                <a:spcPct val="100000"/>
              </a:lnSpc>
              <a:spcBef>
                <a:spcPts val="1400"/>
              </a:spcBef>
            </a:pPr>
            <a:r>
              <a:rPr lang="en-US" sz="1800" dirty="0">
                <a:solidFill>
                  <a:schemeClr val="accent3">
                    <a:lumMod val="25000"/>
                  </a:schemeClr>
                </a:solidFill>
                <a:latin typeface="Abadi"/>
              </a:rPr>
              <a:t>Highway: 0.59 KM</a:t>
            </a:r>
          </a:p>
          <a:p>
            <a:pPr lvl="1">
              <a:lnSpc>
                <a:spcPct val="100000"/>
              </a:lnSpc>
              <a:spcBef>
                <a:spcPts val="1400"/>
              </a:spcBef>
            </a:pPr>
            <a:r>
              <a:rPr lang="en-US" sz="1800" dirty="0">
                <a:solidFill>
                  <a:schemeClr val="accent3">
                    <a:lumMod val="25000"/>
                  </a:schemeClr>
                </a:solidFill>
                <a:latin typeface="Abadi"/>
              </a:rPr>
              <a:t>Railway: 0.99 KM</a:t>
            </a:r>
          </a:p>
          <a:p>
            <a:pPr>
              <a:lnSpc>
                <a:spcPct val="100000"/>
              </a:lnSpc>
              <a:spcBef>
                <a:spcPts val="1400"/>
              </a:spcBef>
            </a:pPr>
            <a:endParaRPr lang="en-US" sz="2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Coastline, Railway, and Highway </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9449" y="1672046"/>
            <a:ext cx="9744137" cy="4755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With space travel becoming more and more affordable, many companies are investing in space travel such as Virgin Galactic, Rocket Lab, Blue Origin and SpaceX.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SpaceX is providing the lowest price for sending an aircraft to the space compared to their competition, where the aim of this report is to try and predict the cost of a SpaceX flight to help with the decision to bid against them or not to bid. </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to find answers for:</a:t>
            </a:r>
          </a:p>
          <a:p>
            <a:pPr lvl="1">
              <a:spcBef>
                <a:spcPts val="1400"/>
              </a:spcBef>
            </a:pPr>
            <a:r>
              <a:rPr lang="en-US" sz="1800" dirty="0">
                <a:solidFill>
                  <a:schemeClr val="accent3">
                    <a:lumMod val="25000"/>
                  </a:schemeClr>
                </a:solidFill>
                <a:latin typeface="Abadi" panose="020B0604020104020204" pitchFamily="34" charset="0"/>
              </a:rPr>
              <a:t>Since the major cost of the launch is directly relevant to the return of the first stage rocket, 	we want to understand if it will successfully return or not</a:t>
            </a:r>
          </a:p>
          <a:p>
            <a:pPr lvl="1">
              <a:spcBef>
                <a:spcPts val="1400"/>
              </a:spcBef>
            </a:pPr>
            <a:r>
              <a:rPr lang="en-US" sz="1800" dirty="0">
                <a:solidFill>
                  <a:schemeClr val="accent3">
                    <a:lumMod val="25000"/>
                  </a:schemeClr>
                </a:solidFill>
                <a:latin typeface="Abadi" panose="020B0604020104020204" pitchFamily="34" charset="0"/>
              </a:rPr>
              <a:t>What inputs most impact the outcome of the returning of the first stage rocket. </a:t>
            </a:r>
            <a:endParaRPr lang="en-US" sz="1800" dirty="0">
              <a:solidFill>
                <a:schemeClr val="accent3">
                  <a:lumMod val="25000"/>
                </a:schemeClr>
              </a:solidFill>
              <a:highlight>
                <a:srgbClr val="FFFF00"/>
              </a:highlight>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descr="A pie chart with different colored circles&#10;&#10;Description automatically generated">
            <a:extLst>
              <a:ext uri="{FF2B5EF4-FFF2-40B4-BE49-F238E27FC236}">
                <a16:creationId xmlns:a16="http://schemas.microsoft.com/office/drawing/2014/main" id="{23DCD4ED-6441-B579-7B15-87A2FF6FE447}"/>
              </a:ext>
            </a:extLst>
          </p:cNvPr>
          <p:cNvPicPr>
            <a:picLocks noChangeAspect="1"/>
          </p:cNvPicPr>
          <p:nvPr/>
        </p:nvPicPr>
        <p:blipFill>
          <a:blip r:embed="rId3"/>
          <a:stretch>
            <a:fillRect/>
          </a:stretch>
        </p:blipFill>
        <p:spPr>
          <a:xfrm>
            <a:off x="838200" y="2401248"/>
            <a:ext cx="10082349" cy="44567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Dashboard screen showing success count for each launch site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Chart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Dashboard screen showing site with </a:t>
            </a:r>
            <a:r>
              <a:rPr lang="en-US" sz="2200" dirty="0" err="1">
                <a:solidFill>
                  <a:schemeClr val="accent3">
                    <a:lumMod val="25000"/>
                  </a:schemeClr>
                </a:solidFill>
                <a:latin typeface="Abadi"/>
              </a:rPr>
              <a:t>hightes</a:t>
            </a:r>
            <a:r>
              <a:rPr lang="en-US" sz="2200" dirty="0">
                <a:solidFill>
                  <a:schemeClr val="accent3">
                    <a:lumMod val="25000"/>
                  </a:schemeClr>
                </a:solidFill>
                <a:latin typeface="Abadi"/>
              </a:rPr>
              <a:t> launch success rate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Rate</a:t>
            </a:r>
          </a:p>
        </p:txBody>
      </p:sp>
      <p:pic>
        <p:nvPicPr>
          <p:cNvPr id="7" name="Picture 6" descr="A pie chart with a red and blue circle&#10;&#10;Description automatically generated">
            <a:extLst>
              <a:ext uri="{FF2B5EF4-FFF2-40B4-BE49-F238E27FC236}">
                <a16:creationId xmlns:a16="http://schemas.microsoft.com/office/drawing/2014/main" id="{1A5CADF5-F9CC-ECBD-0631-D43BC0D80C2F}"/>
              </a:ext>
            </a:extLst>
          </p:cNvPr>
          <p:cNvPicPr>
            <a:picLocks noChangeAspect="1"/>
          </p:cNvPicPr>
          <p:nvPr/>
        </p:nvPicPr>
        <p:blipFill>
          <a:blip r:embed="rId3"/>
          <a:stretch>
            <a:fillRect/>
          </a:stretch>
        </p:blipFill>
        <p:spPr>
          <a:xfrm>
            <a:off x="734027" y="2445192"/>
            <a:ext cx="9962606" cy="43362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Dashboard screen showing </a:t>
            </a:r>
            <a:r>
              <a:rPr lang="en-US" sz="2200" dirty="0">
                <a:solidFill>
                  <a:schemeClr val="accent3">
                    <a:lumMod val="25000"/>
                  </a:schemeClr>
                </a:solidFill>
                <a:latin typeface="Abadi" panose="020B0604020104020204" pitchFamily="34" charset="0"/>
              </a:rPr>
              <a:t>Payload vs. Launch Outcome scatter plot for all sites, with full payload range selected in the range slider</a:t>
            </a:r>
          </a:p>
          <a:p>
            <a:pPr lvl="1">
              <a:lnSpc>
                <a:spcPct val="100000"/>
              </a:lnSpc>
              <a:spcBef>
                <a:spcPts val="1400"/>
              </a:spcBef>
            </a:pPr>
            <a:r>
              <a:rPr lang="en-US" sz="1800" dirty="0">
                <a:solidFill>
                  <a:schemeClr val="accent3">
                    <a:lumMod val="25000"/>
                  </a:schemeClr>
                </a:solidFill>
                <a:latin typeface="Abadi"/>
              </a:rPr>
              <a:t>The FT booster version has the highest success rate on lower payload masses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11532257-EF22-EF39-1FAE-C49591D62AE7}"/>
              </a:ext>
            </a:extLst>
          </p:cNvPr>
          <p:cNvPicPr>
            <a:picLocks noChangeAspect="1"/>
          </p:cNvPicPr>
          <p:nvPr/>
        </p:nvPicPr>
        <p:blipFill>
          <a:blip r:embed="rId3"/>
          <a:stretch>
            <a:fillRect/>
          </a:stretch>
        </p:blipFill>
        <p:spPr>
          <a:xfrm>
            <a:off x="1007327" y="3083666"/>
            <a:ext cx="9233917" cy="37743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accuracy for the various models are plotted on the right </a:t>
            </a:r>
          </a:p>
          <a:p>
            <a:pPr>
              <a:lnSpc>
                <a:spcPct val="100000"/>
              </a:lnSpc>
              <a:spcBef>
                <a:spcPts val="1400"/>
              </a:spcBef>
            </a:pPr>
            <a:r>
              <a:rPr lang="en-US" sz="2200" dirty="0">
                <a:solidFill>
                  <a:schemeClr val="accent3">
                    <a:lumMod val="25000"/>
                  </a:schemeClr>
                </a:solidFill>
                <a:latin typeface="Abadi"/>
              </a:rPr>
              <a:t>Decision Tree method got the highest accuracy of :</a:t>
            </a:r>
          </a:p>
          <a:p>
            <a:pPr lvl="1">
              <a:lnSpc>
                <a:spcPct val="100000"/>
              </a:lnSpc>
              <a:spcBef>
                <a:spcPts val="1400"/>
              </a:spcBef>
            </a:pPr>
            <a:r>
              <a:rPr lang="en-US" sz="1800" dirty="0">
                <a:solidFill>
                  <a:schemeClr val="accent3">
                    <a:lumMod val="25000"/>
                  </a:schemeClr>
                </a:solidFill>
                <a:latin typeface="Abadi" panose="020B0604020104020204" pitchFamily="34" charset="0"/>
              </a:rPr>
              <a:t>86429%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DFA1EFD7-15C6-8819-BF80-D49A463D71F7}"/>
              </a:ext>
            </a:extLst>
          </p:cNvPr>
          <p:cNvPicPr>
            <a:picLocks noChangeAspect="1"/>
          </p:cNvPicPr>
          <p:nvPr/>
        </p:nvPicPr>
        <p:blipFill>
          <a:blip r:embed="rId3"/>
          <a:stretch>
            <a:fillRect/>
          </a:stretch>
        </p:blipFill>
        <p:spPr>
          <a:xfrm>
            <a:off x="6832599" y="1440648"/>
            <a:ext cx="4927601" cy="49865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577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is the confusion matrix of the decision tree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3F5EE56B-5507-C44A-FAEE-27002E8FB21D}"/>
              </a:ext>
            </a:extLst>
          </p:cNvPr>
          <p:cNvPicPr>
            <a:picLocks noChangeAspect="1"/>
          </p:cNvPicPr>
          <p:nvPr/>
        </p:nvPicPr>
        <p:blipFill>
          <a:blip r:embed="rId3"/>
          <a:stretch>
            <a:fillRect/>
          </a:stretch>
        </p:blipFill>
        <p:spPr>
          <a:xfrm>
            <a:off x="6732233" y="1710217"/>
            <a:ext cx="5077534" cy="45059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8853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classification model provides a different accuracy </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models were tested:</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Logistics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provided the most accurate model.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code, notebooks and other relevant information are included in the GitHub repository: </a:t>
            </a:r>
          </a:p>
          <a:p>
            <a:pPr lvl="1">
              <a:lnSpc>
                <a:spcPct val="100000"/>
              </a:lnSpc>
              <a:spcBef>
                <a:spcPts val="1400"/>
              </a:spcBef>
            </a:pPr>
            <a:r>
              <a:rPr lang="en-US" sz="1800" dirty="0">
                <a:hlinkClick r:id="rId4"/>
              </a:rPr>
              <a:t>Applied-DS-Capstone (github.com)</a:t>
            </a:r>
            <a:endParaRPr lang="en-US" sz="2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the SpaceX API and Wikipedia pages, Details are in the data collection slides.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fairly clean, so little wrangling was done as described in the data wrangling slide.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6162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two sources: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The SpaceX API : </a:t>
            </a:r>
            <a:r>
              <a:rPr lang="en-US" sz="14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Wikipedia’s list of Falcon 9 and Falcon Heavy launches. </a:t>
            </a:r>
            <a:r>
              <a:rPr lang="en-US" sz="1400" dirty="0">
                <a:solidFill>
                  <a:schemeClr val="accent3">
                    <a:lumMod val="25000"/>
                  </a:schemeClr>
                </a:solidFill>
                <a:latin typeface="Abadi" panose="020B0604020104020204" pitchFamily="34" charset="0"/>
              </a:rPr>
              <a:t>The other data source for obtaining Falcon 9 Launch historical launch data, collected through web scraping of related Wiki pages.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each source is detailed in the following slides.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contains information about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We will collect the data from this API, process it, and add it to a Data Frame according to the diagram on the right. </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SpaceX API calls notebook: </a:t>
            </a:r>
            <a:r>
              <a:rPr lang="en-US" dirty="0">
                <a:hlinkClick r:id="rId3"/>
              </a:rPr>
              <a:t>Applied-DS-Capstone/W1-1 </a:t>
            </a:r>
            <a:r>
              <a:rPr lang="en-US" dirty="0" err="1">
                <a:hlinkClick r:id="rId3"/>
              </a:rPr>
              <a:t>jupyter</a:t>
            </a:r>
            <a:r>
              <a:rPr lang="en-US" dirty="0">
                <a:hlinkClick r:id="rId3"/>
              </a:rPr>
              <a:t>-labs-</a:t>
            </a:r>
            <a:r>
              <a:rPr lang="en-US" dirty="0" err="1">
                <a:hlinkClick r:id="rId3"/>
              </a:rPr>
              <a:t>spacex</a:t>
            </a:r>
            <a:r>
              <a:rPr lang="en-US" dirty="0">
                <a:hlinkClick r:id="rId3"/>
              </a:rPr>
              <a:t>-data-collection-</a:t>
            </a:r>
            <a:r>
              <a:rPr lang="en-US" dirty="0" err="1">
                <a:hlinkClick r:id="rId3"/>
              </a:rPr>
              <a:t>api.ipynb</a:t>
            </a:r>
            <a:r>
              <a:rPr lang="en-US" dirty="0">
                <a:hlinkClick r:id="rId3"/>
              </a:rPr>
              <a:t> at main · </a:t>
            </a:r>
            <a:r>
              <a:rPr lang="en-US" dirty="0" err="1">
                <a:hlinkClick r:id="rId3"/>
              </a:rPr>
              <a:t>fouadatmeh</a:t>
            </a:r>
            <a:r>
              <a:rPr lang="en-US" dirty="0">
                <a:hlinkClick r:id="rId3"/>
              </a:rPr>
              <a:t>/Applied-DS-Capstone · GitHub</a:t>
            </a:r>
            <a:endParaRPr lang="en-US"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E97E454-8338-3C98-4849-ACD952ECFE9F}"/>
              </a:ext>
            </a:extLst>
          </p:cNvPr>
          <p:cNvGraphicFramePr/>
          <p:nvPr>
            <p:extLst>
              <p:ext uri="{D42A27DB-BD31-4B8C-83A1-F6EECF244321}">
                <p14:modId xmlns:p14="http://schemas.microsoft.com/office/powerpoint/2010/main" val="2046467983"/>
              </p:ext>
            </p:extLst>
          </p:nvPr>
        </p:nvGraphicFramePr>
        <p:xfrm>
          <a:off x="6096001" y="2081346"/>
          <a:ext cx="4990010" cy="3840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80010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Wikipedia contains historical Launch data</a:t>
            </a:r>
          </a:p>
          <a:p>
            <a:pPr>
              <a:lnSpc>
                <a:spcPct val="100000"/>
              </a:lnSpc>
              <a:spcBef>
                <a:spcPts val="1400"/>
              </a:spcBef>
            </a:pPr>
            <a:r>
              <a:rPr lang="en-US" sz="2200" dirty="0">
                <a:solidFill>
                  <a:schemeClr val="accent3">
                    <a:lumMod val="25000"/>
                  </a:schemeClr>
                </a:solidFill>
                <a:latin typeface="Abadi"/>
              </a:rPr>
              <a:t>We will collect data from it using Beautiful Soup for web scarping and put it in a data frame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GitHub URL of the web scraping notebook : </a:t>
            </a:r>
            <a:r>
              <a:rPr lang="en-US" sz="1200" dirty="0">
                <a:hlinkClick r:id="rId3"/>
              </a:rPr>
              <a:t>Applied-DS-Capstone/W1-2 </a:t>
            </a:r>
            <a:r>
              <a:rPr lang="en-US" sz="1200" dirty="0" err="1">
                <a:hlinkClick r:id="rId3"/>
              </a:rPr>
              <a:t>jupyter</a:t>
            </a:r>
            <a:r>
              <a:rPr lang="en-US" sz="1200" dirty="0">
                <a:hlinkClick r:id="rId3"/>
              </a:rPr>
              <a:t>-labs-</a:t>
            </a:r>
            <a:r>
              <a:rPr lang="en-US" sz="1200" dirty="0" err="1">
                <a:hlinkClick r:id="rId3"/>
              </a:rPr>
              <a:t>webscraping.ipynb</a:t>
            </a:r>
            <a:r>
              <a:rPr lang="en-US" sz="1200" dirty="0">
                <a:hlinkClick r:id="rId3"/>
              </a:rPr>
              <a:t> at main · </a:t>
            </a:r>
            <a:r>
              <a:rPr lang="en-US" sz="1200" dirty="0" err="1">
                <a:hlinkClick r:id="rId3"/>
              </a:rPr>
              <a:t>fouadatmeh</a:t>
            </a:r>
            <a:r>
              <a:rPr lang="en-US" sz="1200" dirty="0">
                <a:hlinkClick r:id="rId3"/>
              </a:rPr>
              <a:t>/Applied-DS-Capstone · GitHub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FD507AD6-63D1-7A99-6909-2DB783526003}"/>
              </a:ext>
            </a:extLst>
          </p:cNvPr>
          <p:cNvGraphicFramePr/>
          <p:nvPr>
            <p:extLst>
              <p:ext uri="{D42A27DB-BD31-4B8C-83A1-F6EECF244321}">
                <p14:modId xmlns:p14="http://schemas.microsoft.com/office/powerpoint/2010/main" val="2149085213"/>
              </p:ext>
            </p:extLst>
          </p:nvPr>
        </p:nvGraphicFramePr>
        <p:xfrm>
          <a:off x="6096001" y="2081346"/>
          <a:ext cx="4990010" cy="3840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338</TotalTime>
  <Words>2718</Words>
  <Application>Microsoft Office PowerPoint</Application>
  <PresentationFormat>Widescreen</PresentationFormat>
  <Paragraphs>407</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Fouad Atmeh</cp:lastModifiedBy>
  <cp:revision>198</cp:revision>
  <dcterms:created xsi:type="dcterms:W3CDTF">2021-04-29T18:58:34Z</dcterms:created>
  <dcterms:modified xsi:type="dcterms:W3CDTF">2024-01-11T16:15:48Z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